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a24ca0a23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d586d76a64b74"/>
  </p:sldMasterIdLst>
  <p:sldIdLst>
    <p:sldId xmlns:r="http://schemas.openxmlformats.org/officeDocument/2006/relationships" id="256" r:id="Rfab81b07b7954af8"/>
    <p:sldId xmlns:r="http://schemas.openxmlformats.org/officeDocument/2006/relationships" id="257" r:id="Rb958127bde5e4b5f"/>
    <p:sldId xmlns:r="http://schemas.openxmlformats.org/officeDocument/2006/relationships" id="258" r:id="R44d0f5778a754495"/>
    <p:sldId xmlns:r="http://schemas.openxmlformats.org/officeDocument/2006/relationships" id="259" r:id="R4e27a75860a54fe1"/>
    <p:sldId xmlns:r="http://schemas.openxmlformats.org/officeDocument/2006/relationships" id="260" r:id="Rf18ab8663e4048ac"/>
    <p:sldId xmlns:r="http://schemas.openxmlformats.org/officeDocument/2006/relationships" id="261" r:id="Ra6dfb6d0377b4c26"/>
    <p:sldId xmlns:r="http://schemas.openxmlformats.org/officeDocument/2006/relationships" id="262" r:id="R81b950b3c19c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d586d76a64b74" /><Relationship Type="http://schemas.openxmlformats.org/officeDocument/2006/relationships/slide" Target="/ppt/slides/slide1.xml" Id="Rfab81b07b7954af8" /><Relationship Type="http://schemas.openxmlformats.org/officeDocument/2006/relationships/slide" Target="/ppt/slides/slide2.xml" Id="Rb958127bde5e4b5f" /><Relationship Type="http://schemas.openxmlformats.org/officeDocument/2006/relationships/slide" Target="/ppt/slides/slide3.xml" Id="R44d0f5778a754495" /><Relationship Type="http://schemas.openxmlformats.org/officeDocument/2006/relationships/slide" Target="/ppt/slides/slide4.xml" Id="R4e27a75860a54fe1" /><Relationship Type="http://schemas.openxmlformats.org/officeDocument/2006/relationships/slide" Target="/ppt/slides/slide5.xml" Id="Rf18ab8663e4048ac" /><Relationship Type="http://schemas.openxmlformats.org/officeDocument/2006/relationships/slide" Target="/ppt/slides/slide6.xml" Id="Ra6dfb6d0377b4c26" /><Relationship Type="http://schemas.openxmlformats.org/officeDocument/2006/relationships/slide" Target="/ppt/slides/slide7.xml" Id="R81b950b3c19c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cb410912e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8d52deac04261" /><Relationship Type="http://schemas.openxmlformats.org/officeDocument/2006/relationships/theme" Target="/ppt/slideMasters/theme/theme1.xml" Id="R525412c46cf6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8d52deac0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1af6ef62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348c8d00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2c2ba883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b411cca2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94e29f794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41b7ecec5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feea12acc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MUSTELIDAE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MUSTELIDAE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104 885 802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119 271 467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LINDVARD SØRHOL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Furubergvegen 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979 791 674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