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6c3d381e2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b0c3645774c17"/>
  </p:sldMasterIdLst>
  <p:sldIdLst>
    <p:sldId xmlns:r="http://schemas.openxmlformats.org/officeDocument/2006/relationships" id="256" r:id="R9e6ebf2e2b9c4230"/>
    <p:sldId xmlns:r="http://schemas.openxmlformats.org/officeDocument/2006/relationships" id="257" r:id="R657bff6a31c34e28"/>
    <p:sldId xmlns:r="http://schemas.openxmlformats.org/officeDocument/2006/relationships" id="258" r:id="R143ccd62358248f0"/>
    <p:sldId xmlns:r="http://schemas.openxmlformats.org/officeDocument/2006/relationships" id="259" r:id="Re059f3c245e3441e"/>
    <p:sldId xmlns:r="http://schemas.openxmlformats.org/officeDocument/2006/relationships" id="260" r:id="Rcc33f92346f84efd"/>
    <p:sldId xmlns:r="http://schemas.openxmlformats.org/officeDocument/2006/relationships" id="261" r:id="R59ae5cb2e1794212"/>
    <p:sldId xmlns:r="http://schemas.openxmlformats.org/officeDocument/2006/relationships" id="262" r:id="R4cd12c9605b0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b0c3645774c17" /><Relationship Type="http://schemas.openxmlformats.org/officeDocument/2006/relationships/slide" Target="/ppt/slides/slide1.xml" Id="R9e6ebf2e2b9c4230" /><Relationship Type="http://schemas.openxmlformats.org/officeDocument/2006/relationships/slide" Target="/ppt/slides/slide2.xml" Id="R657bff6a31c34e28" /><Relationship Type="http://schemas.openxmlformats.org/officeDocument/2006/relationships/slide" Target="/ppt/slides/slide3.xml" Id="R143ccd62358248f0" /><Relationship Type="http://schemas.openxmlformats.org/officeDocument/2006/relationships/slide" Target="/ppt/slides/slide4.xml" Id="Re059f3c245e3441e" /><Relationship Type="http://schemas.openxmlformats.org/officeDocument/2006/relationships/slide" Target="/ppt/slides/slide5.xml" Id="Rcc33f92346f84efd" /><Relationship Type="http://schemas.openxmlformats.org/officeDocument/2006/relationships/slide" Target="/ppt/slides/slide6.xml" Id="R59ae5cb2e1794212" /><Relationship Type="http://schemas.openxmlformats.org/officeDocument/2006/relationships/slide" Target="/ppt/slides/slide7.xml" Id="R4cd12c9605b0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46c294bca48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8571f0fb24bbd" /><Relationship Type="http://schemas.openxmlformats.org/officeDocument/2006/relationships/theme" Target="/ppt/slideMasters/theme/theme1.xml" Id="R58c807347a77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d8571f0fb2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42f80f9044d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a5a6fd742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fa6f244c9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d26ec8c9b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8c96be01c4b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704d442954d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853f00ed047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BACKSTRØM IVERSEN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BACKSTRØM IVERSEN EIENDOM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16 161 577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17 749 120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BÄCKSTRÖM IVERSEN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JAN IVERSEN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7I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04 06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979 798 628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BACKSTRØM IVERSEN EIENDOM AS</a:t>
            </a:r>
          </a:p>
        </p:txBody>
      </p:sp>
    </p:spTree>
  </p:cSld>
  <p:clrMapOvr>
    <a:masterClrMapping xmlns:a="http://schemas.openxmlformats.org/drawingml/2006/main"/>
  </p:clrMapOvr>
</p:sld>
</file>