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e81b4abf1141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24356b8d084623"/>
  </p:sldMasterIdLst>
  <p:sldIdLst>
    <p:sldId xmlns:r="http://schemas.openxmlformats.org/officeDocument/2006/relationships" id="256" r:id="R6aaa9fd8ee9548e2"/>
    <p:sldId xmlns:r="http://schemas.openxmlformats.org/officeDocument/2006/relationships" id="257" r:id="R067a38fde4124496"/>
    <p:sldId xmlns:r="http://schemas.openxmlformats.org/officeDocument/2006/relationships" id="258" r:id="R0809b2e1a4f14e9d"/>
    <p:sldId xmlns:r="http://schemas.openxmlformats.org/officeDocument/2006/relationships" id="259" r:id="R11fd90f62e0a4291"/>
    <p:sldId xmlns:r="http://schemas.openxmlformats.org/officeDocument/2006/relationships" id="260" r:id="Rdfe087913b7c4076"/>
    <p:sldId xmlns:r="http://schemas.openxmlformats.org/officeDocument/2006/relationships" id="261" r:id="R69fa6a4a33a44bcd"/>
    <p:sldId xmlns:r="http://schemas.openxmlformats.org/officeDocument/2006/relationships" id="262" r:id="Rc6fcd5648d424e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4356b8d084623" /><Relationship Type="http://schemas.openxmlformats.org/officeDocument/2006/relationships/slide" Target="/ppt/slides/slide1.xml" Id="R6aaa9fd8ee9548e2" /><Relationship Type="http://schemas.openxmlformats.org/officeDocument/2006/relationships/slide" Target="/ppt/slides/slide2.xml" Id="R067a38fde4124496" /><Relationship Type="http://schemas.openxmlformats.org/officeDocument/2006/relationships/slide" Target="/ppt/slides/slide3.xml" Id="R0809b2e1a4f14e9d" /><Relationship Type="http://schemas.openxmlformats.org/officeDocument/2006/relationships/slide" Target="/ppt/slides/slide4.xml" Id="R11fd90f62e0a4291" /><Relationship Type="http://schemas.openxmlformats.org/officeDocument/2006/relationships/slide" Target="/ppt/slides/slide5.xml" Id="Rdfe087913b7c4076" /><Relationship Type="http://schemas.openxmlformats.org/officeDocument/2006/relationships/slide" Target="/ppt/slides/slide6.xml" Id="R69fa6a4a33a44bcd" /><Relationship Type="http://schemas.openxmlformats.org/officeDocument/2006/relationships/slide" Target="/ppt/slides/slide7.xml" Id="Rc6fcd5648d424e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01e4a0f6143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477ad6d594d12" /><Relationship Type="http://schemas.openxmlformats.org/officeDocument/2006/relationships/theme" Target="/ppt/slideMasters/theme/theme1.xml" Id="R4cdd7d2e70084d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6477ad6d594d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4cd5815824f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7e6bb284b40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db3222d6846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9f34431ee43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7dac48fee43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2a5e7ef584b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56c2adb044a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JOSEPH NIELSEN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JOSEPH NIELSEN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JOSEPH NIELSEN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JOSEPH NIELSEN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JOSEPH NIELSEN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JOSEPH NIELSEN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784 635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1 062 843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JOSEPH NIELSEN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 MALVIN NILSEN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JOSEF NILSEN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JOSEPH NIELSEN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Austre Veaveg 205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82 42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979 841 264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JOSEPH NIELSEN AS</a:t>
            </a:r>
          </a:p>
        </p:txBody>
      </p:sp>
    </p:spTree>
  </p:cSld>
  <p:clrMapOvr>
    <a:masterClrMapping xmlns:a="http://schemas.openxmlformats.org/drawingml/2006/main"/>
  </p:clrMapOvr>
</p:sld>
</file>