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5c8930c99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d2ddb45e74c10"/>
  </p:sldMasterIdLst>
  <p:sldIdLst>
    <p:sldId xmlns:r="http://schemas.openxmlformats.org/officeDocument/2006/relationships" id="256" r:id="Ra907f1e50d57477e"/>
    <p:sldId xmlns:r="http://schemas.openxmlformats.org/officeDocument/2006/relationships" id="257" r:id="Ra49701711ff34a2c"/>
    <p:sldId xmlns:r="http://schemas.openxmlformats.org/officeDocument/2006/relationships" id="258" r:id="Rf76a2e74ee184799"/>
    <p:sldId xmlns:r="http://schemas.openxmlformats.org/officeDocument/2006/relationships" id="259" r:id="Rb6b8e409bee74c91"/>
    <p:sldId xmlns:r="http://schemas.openxmlformats.org/officeDocument/2006/relationships" id="260" r:id="Ra0741dcf925247ad"/>
    <p:sldId xmlns:r="http://schemas.openxmlformats.org/officeDocument/2006/relationships" id="261" r:id="R280879fe03bf4ae0"/>
    <p:sldId xmlns:r="http://schemas.openxmlformats.org/officeDocument/2006/relationships" id="262" r:id="R1ba90d886b05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d2ddb45e74c10" /><Relationship Type="http://schemas.openxmlformats.org/officeDocument/2006/relationships/slide" Target="/ppt/slides/slide1.xml" Id="Ra907f1e50d57477e" /><Relationship Type="http://schemas.openxmlformats.org/officeDocument/2006/relationships/slide" Target="/ppt/slides/slide2.xml" Id="Ra49701711ff34a2c" /><Relationship Type="http://schemas.openxmlformats.org/officeDocument/2006/relationships/slide" Target="/ppt/slides/slide3.xml" Id="Rf76a2e74ee184799" /><Relationship Type="http://schemas.openxmlformats.org/officeDocument/2006/relationships/slide" Target="/ppt/slides/slide4.xml" Id="Rb6b8e409bee74c91" /><Relationship Type="http://schemas.openxmlformats.org/officeDocument/2006/relationships/slide" Target="/ppt/slides/slide5.xml" Id="Ra0741dcf925247ad" /><Relationship Type="http://schemas.openxmlformats.org/officeDocument/2006/relationships/slide" Target="/ppt/slides/slide6.xml" Id="R280879fe03bf4ae0" /><Relationship Type="http://schemas.openxmlformats.org/officeDocument/2006/relationships/slide" Target="/ppt/slides/slide7.xml" Id="R1ba90d886b05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b0d5506f2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ff15d33e49ae" /><Relationship Type="http://schemas.openxmlformats.org/officeDocument/2006/relationships/theme" Target="/ppt/slideMasters/theme/theme1.xml" Id="Re5bce8856ebb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aff15d33e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57a94350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50ac2063f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ea6895fa7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2f5e43af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cc907e88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d6b37136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b43747a44b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GAUSEL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GAUSEL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2 067 143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37 853 582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37 885 892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QUENTIN SCHANCHE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Gauselvågen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15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robert@gauselinvestering.no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979 848 765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GAUSEL INVESTERING AS</a:t>
            </a:r>
          </a:p>
        </p:txBody>
      </p:sp>
    </p:spTree>
  </p:cSld>
  <p:clrMapOvr>
    <a:masterClrMapping xmlns:a="http://schemas.openxmlformats.org/drawingml/2006/main"/>
  </p:clrMapOvr>
</p:sld>
</file>