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3458380d2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0fc67e6c745f8"/>
  </p:sldMasterIdLst>
  <p:sldIdLst>
    <p:sldId xmlns:r="http://schemas.openxmlformats.org/officeDocument/2006/relationships" id="256" r:id="Rf8374db7fef64de7"/>
    <p:sldId xmlns:r="http://schemas.openxmlformats.org/officeDocument/2006/relationships" id="257" r:id="R7fc7f59c1a074118"/>
    <p:sldId xmlns:r="http://schemas.openxmlformats.org/officeDocument/2006/relationships" id="258" r:id="R1fb355fec1224a9a"/>
    <p:sldId xmlns:r="http://schemas.openxmlformats.org/officeDocument/2006/relationships" id="259" r:id="R4d78cd1f77f94a27"/>
    <p:sldId xmlns:r="http://schemas.openxmlformats.org/officeDocument/2006/relationships" id="260" r:id="Rf03d29341a2e4f20"/>
    <p:sldId xmlns:r="http://schemas.openxmlformats.org/officeDocument/2006/relationships" id="261" r:id="R2e5f4fabaec24194"/>
    <p:sldId xmlns:r="http://schemas.openxmlformats.org/officeDocument/2006/relationships" id="262" r:id="R4a037d3bec22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0fc67e6c745f8" /><Relationship Type="http://schemas.openxmlformats.org/officeDocument/2006/relationships/slide" Target="/ppt/slides/slide1.xml" Id="Rf8374db7fef64de7" /><Relationship Type="http://schemas.openxmlformats.org/officeDocument/2006/relationships/slide" Target="/ppt/slides/slide2.xml" Id="R7fc7f59c1a074118" /><Relationship Type="http://schemas.openxmlformats.org/officeDocument/2006/relationships/slide" Target="/ppt/slides/slide3.xml" Id="R1fb355fec1224a9a" /><Relationship Type="http://schemas.openxmlformats.org/officeDocument/2006/relationships/slide" Target="/ppt/slides/slide4.xml" Id="R4d78cd1f77f94a27" /><Relationship Type="http://schemas.openxmlformats.org/officeDocument/2006/relationships/slide" Target="/ppt/slides/slide5.xml" Id="Rf03d29341a2e4f20" /><Relationship Type="http://schemas.openxmlformats.org/officeDocument/2006/relationships/slide" Target="/ppt/slides/slide6.xml" Id="R2e5f4fabaec24194" /><Relationship Type="http://schemas.openxmlformats.org/officeDocument/2006/relationships/slide" Target="/ppt/slides/slide7.xml" Id="R4a037d3bec22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ea9aa298a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e2d5d07e4f14" /><Relationship Type="http://schemas.openxmlformats.org/officeDocument/2006/relationships/theme" Target="/ppt/slideMasters/theme/theme1.xml" Id="R888009bd9864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2e2d5d07e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619afb21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3ca90cdf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2a4c47fc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a8e22a9e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3f860cd0e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5bee9afb2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d013ee8b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