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ad25f872a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9ea7526b0442c"/>
  </p:sldMasterIdLst>
  <p:sldIdLst>
    <p:sldId xmlns:r="http://schemas.openxmlformats.org/officeDocument/2006/relationships" id="256" r:id="R123c17cca1514ce8"/>
    <p:sldId xmlns:r="http://schemas.openxmlformats.org/officeDocument/2006/relationships" id="257" r:id="R19f5a9b3437f4e58"/>
    <p:sldId xmlns:r="http://schemas.openxmlformats.org/officeDocument/2006/relationships" id="258" r:id="R31b9b3ca62f74d7d"/>
    <p:sldId xmlns:r="http://schemas.openxmlformats.org/officeDocument/2006/relationships" id="259" r:id="R465f395f73d84faa"/>
    <p:sldId xmlns:r="http://schemas.openxmlformats.org/officeDocument/2006/relationships" id="260" r:id="R0157c28f6dd44dfd"/>
    <p:sldId xmlns:r="http://schemas.openxmlformats.org/officeDocument/2006/relationships" id="261" r:id="Rfd25e35a56104f16"/>
    <p:sldId xmlns:r="http://schemas.openxmlformats.org/officeDocument/2006/relationships" id="262" r:id="Radce35996cac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9ea7526b0442c" /><Relationship Type="http://schemas.openxmlformats.org/officeDocument/2006/relationships/slide" Target="/ppt/slides/slide1.xml" Id="R123c17cca1514ce8" /><Relationship Type="http://schemas.openxmlformats.org/officeDocument/2006/relationships/slide" Target="/ppt/slides/slide2.xml" Id="R19f5a9b3437f4e58" /><Relationship Type="http://schemas.openxmlformats.org/officeDocument/2006/relationships/slide" Target="/ppt/slides/slide3.xml" Id="R31b9b3ca62f74d7d" /><Relationship Type="http://schemas.openxmlformats.org/officeDocument/2006/relationships/slide" Target="/ppt/slides/slide4.xml" Id="R465f395f73d84faa" /><Relationship Type="http://schemas.openxmlformats.org/officeDocument/2006/relationships/slide" Target="/ppt/slides/slide5.xml" Id="R0157c28f6dd44dfd" /><Relationship Type="http://schemas.openxmlformats.org/officeDocument/2006/relationships/slide" Target="/ppt/slides/slide6.xml" Id="Rfd25e35a56104f16" /><Relationship Type="http://schemas.openxmlformats.org/officeDocument/2006/relationships/slide" Target="/ppt/slides/slide7.xml" Id="Radce35996cac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14cad823c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9b5e17904189" /><Relationship Type="http://schemas.openxmlformats.org/officeDocument/2006/relationships/theme" Target="/ppt/slideMasters/theme/theme1.xml" Id="R2160599816e8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79b5e1790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6993217c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ad7d378a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083e61d74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bd702332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5d718e42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0c810cb5046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71b3b3e2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