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6df7b1fad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b745ce7054054"/>
  </p:sldMasterIdLst>
  <p:sldIdLst>
    <p:sldId xmlns:r="http://schemas.openxmlformats.org/officeDocument/2006/relationships" id="256" r:id="R17237b9f964c4330"/>
    <p:sldId xmlns:r="http://schemas.openxmlformats.org/officeDocument/2006/relationships" id="257" r:id="R29220deda4ac4090"/>
    <p:sldId xmlns:r="http://schemas.openxmlformats.org/officeDocument/2006/relationships" id="258" r:id="Reb91e0c782254d39"/>
    <p:sldId xmlns:r="http://schemas.openxmlformats.org/officeDocument/2006/relationships" id="259" r:id="R4cccb0c113df4388"/>
    <p:sldId xmlns:r="http://schemas.openxmlformats.org/officeDocument/2006/relationships" id="260" r:id="Redb850d54fd44f43"/>
    <p:sldId xmlns:r="http://schemas.openxmlformats.org/officeDocument/2006/relationships" id="261" r:id="R3524b4690f9843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b745ce7054054" /><Relationship Type="http://schemas.openxmlformats.org/officeDocument/2006/relationships/slide" Target="/ppt/slides/slide1.xml" Id="R17237b9f964c4330" /><Relationship Type="http://schemas.openxmlformats.org/officeDocument/2006/relationships/slide" Target="/ppt/slides/slide2.xml" Id="R29220deda4ac4090" /><Relationship Type="http://schemas.openxmlformats.org/officeDocument/2006/relationships/slide" Target="/ppt/slides/slide3.xml" Id="Reb91e0c782254d39" /><Relationship Type="http://schemas.openxmlformats.org/officeDocument/2006/relationships/slide" Target="/ppt/slides/slide4.xml" Id="R4cccb0c113df4388" /><Relationship Type="http://schemas.openxmlformats.org/officeDocument/2006/relationships/slide" Target="/ppt/slides/slide5.xml" Id="Redb850d54fd44f43" /><Relationship Type="http://schemas.openxmlformats.org/officeDocument/2006/relationships/slide" Target="/ppt/slides/slide6.xml" Id="R3524b4690f9843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4cc999591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97dee12ae4529" /><Relationship Type="http://schemas.openxmlformats.org/officeDocument/2006/relationships/theme" Target="/ppt/slideMasters/theme/theme1.xml" Id="Re9dfab0291374d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97dee12ae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190174285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fb83c1fde45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6cf573b59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847422610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72f91ebe3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604359f13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−391 401 388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−503 594 879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37 051 905 205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37 251 385 424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979 876 106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VERDIPAPIRFOND</a:t>
            </a:r>
          </a:p>
        </p:txBody>
      </p:sp>
    </p:spTree>
  </p:cSld>
  <p:clrMapOvr>
    <a:masterClrMapping xmlns:a="http://schemas.openxmlformats.org/drawingml/2006/main"/>
  </p:clrMapOvr>
</p:sld>
</file>