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39ff51885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43787150a4890"/>
  </p:sldMasterIdLst>
  <p:sldIdLst>
    <p:sldId xmlns:r="http://schemas.openxmlformats.org/officeDocument/2006/relationships" id="256" r:id="R3481af9b0be94b7b"/>
    <p:sldId xmlns:r="http://schemas.openxmlformats.org/officeDocument/2006/relationships" id="257" r:id="Ra69badedfd3746a1"/>
    <p:sldId xmlns:r="http://schemas.openxmlformats.org/officeDocument/2006/relationships" id="258" r:id="Rd7b700e882e44dc0"/>
    <p:sldId xmlns:r="http://schemas.openxmlformats.org/officeDocument/2006/relationships" id="259" r:id="Rebe71a40c8cd4ac4"/>
    <p:sldId xmlns:r="http://schemas.openxmlformats.org/officeDocument/2006/relationships" id="260" r:id="R010f66fbcb404fe7"/>
    <p:sldId xmlns:r="http://schemas.openxmlformats.org/officeDocument/2006/relationships" id="261" r:id="R5a23a378dc664d0c"/>
    <p:sldId xmlns:r="http://schemas.openxmlformats.org/officeDocument/2006/relationships" id="262" r:id="Re9c3d1533ca1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43787150a4890" /><Relationship Type="http://schemas.openxmlformats.org/officeDocument/2006/relationships/slide" Target="/ppt/slides/slide1.xml" Id="R3481af9b0be94b7b" /><Relationship Type="http://schemas.openxmlformats.org/officeDocument/2006/relationships/slide" Target="/ppt/slides/slide2.xml" Id="Ra69badedfd3746a1" /><Relationship Type="http://schemas.openxmlformats.org/officeDocument/2006/relationships/slide" Target="/ppt/slides/slide3.xml" Id="Rd7b700e882e44dc0" /><Relationship Type="http://schemas.openxmlformats.org/officeDocument/2006/relationships/slide" Target="/ppt/slides/slide4.xml" Id="Rebe71a40c8cd4ac4" /><Relationship Type="http://schemas.openxmlformats.org/officeDocument/2006/relationships/slide" Target="/ppt/slides/slide5.xml" Id="R010f66fbcb404fe7" /><Relationship Type="http://schemas.openxmlformats.org/officeDocument/2006/relationships/slide" Target="/ppt/slides/slide6.xml" Id="R5a23a378dc664d0c" /><Relationship Type="http://schemas.openxmlformats.org/officeDocument/2006/relationships/slide" Target="/ppt/slides/slide7.xml" Id="Re9c3d1533ca1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99024a160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a67f46264297" /><Relationship Type="http://schemas.openxmlformats.org/officeDocument/2006/relationships/theme" Target="/ppt/slideMasters/theme/theme1.xml" Id="R861ca4ceb2ad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7a67f4626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adf09f780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1464c4bf4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c40ba82a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e060a1df8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867e9b0d2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a38150601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f1df755d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THORVALDSEN LARKOLLEN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LARKOLLEN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18 175 554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BEATE HELGESEN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OVE HELGESEN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 HELGESEN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Skoglyv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30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979 881 789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