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aa42bf567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afe6c098b468b"/>
  </p:sldMasterIdLst>
  <p:sldIdLst>
    <p:sldId xmlns:r="http://schemas.openxmlformats.org/officeDocument/2006/relationships" id="256" r:id="R7150206fe2b74664"/>
    <p:sldId xmlns:r="http://schemas.openxmlformats.org/officeDocument/2006/relationships" id="257" r:id="Ra73631144f6d437f"/>
    <p:sldId xmlns:r="http://schemas.openxmlformats.org/officeDocument/2006/relationships" id="258" r:id="R732a6613fbf5457c"/>
    <p:sldId xmlns:r="http://schemas.openxmlformats.org/officeDocument/2006/relationships" id="259" r:id="R57854b5f54bf41af"/>
    <p:sldId xmlns:r="http://schemas.openxmlformats.org/officeDocument/2006/relationships" id="260" r:id="R55cf6bc7f6284e8c"/>
    <p:sldId xmlns:r="http://schemas.openxmlformats.org/officeDocument/2006/relationships" id="261" r:id="R3fd2b8fd863e4078"/>
    <p:sldId xmlns:r="http://schemas.openxmlformats.org/officeDocument/2006/relationships" id="262" r:id="R8d0e12ff10aa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afe6c098b468b" /><Relationship Type="http://schemas.openxmlformats.org/officeDocument/2006/relationships/slide" Target="/ppt/slides/slide1.xml" Id="R7150206fe2b74664" /><Relationship Type="http://schemas.openxmlformats.org/officeDocument/2006/relationships/slide" Target="/ppt/slides/slide2.xml" Id="Ra73631144f6d437f" /><Relationship Type="http://schemas.openxmlformats.org/officeDocument/2006/relationships/slide" Target="/ppt/slides/slide3.xml" Id="R732a6613fbf5457c" /><Relationship Type="http://schemas.openxmlformats.org/officeDocument/2006/relationships/slide" Target="/ppt/slides/slide4.xml" Id="R57854b5f54bf41af" /><Relationship Type="http://schemas.openxmlformats.org/officeDocument/2006/relationships/slide" Target="/ppt/slides/slide5.xml" Id="R55cf6bc7f6284e8c" /><Relationship Type="http://schemas.openxmlformats.org/officeDocument/2006/relationships/slide" Target="/ppt/slides/slide6.xml" Id="R3fd2b8fd863e4078" /><Relationship Type="http://schemas.openxmlformats.org/officeDocument/2006/relationships/slide" Target="/ppt/slides/slide7.xml" Id="R8d0e12ff10aa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b62f0f012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0476c1a74105" /><Relationship Type="http://schemas.openxmlformats.org/officeDocument/2006/relationships/theme" Target="/ppt/slideMasters/theme/theme1.xml" Id="Rb6b16e0914fe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a0476c1a7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916e3cd5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3fd279d4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391cabe8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cff74d74e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b5800b20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5ad3423a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b8b99d84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