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97d5cc81d6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fb43f60eeb495a"/>
  </p:sldMasterIdLst>
  <p:sldIdLst>
    <p:sldId xmlns:r="http://schemas.openxmlformats.org/officeDocument/2006/relationships" id="256" r:id="R86cae31f9fd8454a"/>
    <p:sldId xmlns:r="http://schemas.openxmlformats.org/officeDocument/2006/relationships" id="257" r:id="Rb78d962c2a154999"/>
    <p:sldId xmlns:r="http://schemas.openxmlformats.org/officeDocument/2006/relationships" id="258" r:id="Rd8a8e476f4a54c36"/>
    <p:sldId xmlns:r="http://schemas.openxmlformats.org/officeDocument/2006/relationships" id="259" r:id="Rd5481b85eea74e13"/>
    <p:sldId xmlns:r="http://schemas.openxmlformats.org/officeDocument/2006/relationships" id="260" r:id="R625decc447e84b92"/>
    <p:sldId xmlns:r="http://schemas.openxmlformats.org/officeDocument/2006/relationships" id="261" r:id="R7bcd69d133464c06"/>
    <p:sldId xmlns:r="http://schemas.openxmlformats.org/officeDocument/2006/relationships" id="262" r:id="R2387be0b508948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b43f60eeb495a" /><Relationship Type="http://schemas.openxmlformats.org/officeDocument/2006/relationships/slide" Target="/ppt/slides/slide1.xml" Id="R86cae31f9fd8454a" /><Relationship Type="http://schemas.openxmlformats.org/officeDocument/2006/relationships/slide" Target="/ppt/slides/slide2.xml" Id="Rb78d962c2a154999" /><Relationship Type="http://schemas.openxmlformats.org/officeDocument/2006/relationships/slide" Target="/ppt/slides/slide3.xml" Id="Rd8a8e476f4a54c36" /><Relationship Type="http://schemas.openxmlformats.org/officeDocument/2006/relationships/slide" Target="/ppt/slides/slide4.xml" Id="Rd5481b85eea74e13" /><Relationship Type="http://schemas.openxmlformats.org/officeDocument/2006/relationships/slide" Target="/ppt/slides/slide5.xml" Id="R625decc447e84b92" /><Relationship Type="http://schemas.openxmlformats.org/officeDocument/2006/relationships/slide" Target="/ppt/slides/slide6.xml" Id="R7bcd69d133464c06" /><Relationship Type="http://schemas.openxmlformats.org/officeDocument/2006/relationships/slide" Target="/ppt/slides/slide7.xml" Id="R2387be0b508948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ab7862ddf244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8148c6ff36463d" /><Relationship Type="http://schemas.openxmlformats.org/officeDocument/2006/relationships/theme" Target="/ppt/slideMasters/theme/theme1.xml" Id="R7b3a68eabaa64d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8148c6ff3646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bc2160f66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ae367b02c4b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e3f3389584b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acab91299b42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94c88797142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7a2189c6540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f97be79744d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HVEEM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HVEEM CONSULTING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884 200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311 066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JØRGEN HVEEM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H0201, Holmen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15 53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979 904 576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HVEEM CONSULTING AS</a:t>
            </a:r>
          </a:p>
        </p:txBody>
      </p:sp>
    </p:spTree>
  </p:cSld>
  <p:clrMapOvr>
    <a:masterClrMapping xmlns:a="http://schemas.openxmlformats.org/drawingml/2006/main"/>
  </p:clrMapOvr>
</p:sld>
</file>