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3dc1fa9719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f216d1c32345ea"/>
  </p:sldMasterIdLst>
  <p:sldIdLst>
    <p:sldId xmlns:r="http://schemas.openxmlformats.org/officeDocument/2006/relationships" id="256" r:id="Rc8834f2d7e9d429b"/>
    <p:sldId xmlns:r="http://schemas.openxmlformats.org/officeDocument/2006/relationships" id="257" r:id="R5b6402fe13e6483a"/>
    <p:sldId xmlns:r="http://schemas.openxmlformats.org/officeDocument/2006/relationships" id="258" r:id="Rd24f49a1c21f45a4"/>
    <p:sldId xmlns:r="http://schemas.openxmlformats.org/officeDocument/2006/relationships" id="259" r:id="R4bf6a90bb1604b3c"/>
    <p:sldId xmlns:r="http://schemas.openxmlformats.org/officeDocument/2006/relationships" id="260" r:id="R20a2e615a4cb42e4"/>
    <p:sldId xmlns:r="http://schemas.openxmlformats.org/officeDocument/2006/relationships" id="261" r:id="Raf8887070b9e460e"/>
    <p:sldId xmlns:r="http://schemas.openxmlformats.org/officeDocument/2006/relationships" id="262" r:id="Rffa103fc9e7c4c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f216d1c32345ea" /><Relationship Type="http://schemas.openxmlformats.org/officeDocument/2006/relationships/slide" Target="/ppt/slides/slide1.xml" Id="Rc8834f2d7e9d429b" /><Relationship Type="http://schemas.openxmlformats.org/officeDocument/2006/relationships/slide" Target="/ppt/slides/slide2.xml" Id="R5b6402fe13e6483a" /><Relationship Type="http://schemas.openxmlformats.org/officeDocument/2006/relationships/slide" Target="/ppt/slides/slide3.xml" Id="Rd24f49a1c21f45a4" /><Relationship Type="http://schemas.openxmlformats.org/officeDocument/2006/relationships/slide" Target="/ppt/slides/slide4.xml" Id="R4bf6a90bb1604b3c" /><Relationship Type="http://schemas.openxmlformats.org/officeDocument/2006/relationships/slide" Target="/ppt/slides/slide5.xml" Id="R20a2e615a4cb42e4" /><Relationship Type="http://schemas.openxmlformats.org/officeDocument/2006/relationships/slide" Target="/ppt/slides/slide6.xml" Id="Raf8887070b9e460e" /><Relationship Type="http://schemas.openxmlformats.org/officeDocument/2006/relationships/slide" Target="/ppt/slides/slide7.xml" Id="Rffa103fc9e7c4c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2beb86caf7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dd4abf00248b1" /><Relationship Type="http://schemas.openxmlformats.org/officeDocument/2006/relationships/theme" Target="/ppt/slideMasters/theme/theme1.xml" Id="R7d0a0e2d2b554b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fdd4abf00248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4353c092740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ec62c2d7a40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5c9c13384b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283e07f81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fff0e4f7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f677d834f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b904dde84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VOLSTAD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14 423 183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537 935 534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759 115 257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BALIEIRA HOLDING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ENCORE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MULTIMUM HOLDING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Lerstadvegen 517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6018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18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979 913 281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VOLSTAD AS</a:t>
            </a:r>
          </a:p>
        </p:txBody>
      </p:sp>
    </p:spTree>
  </p:cSld>
  <p:clrMapOvr>
    <a:masterClrMapping xmlns:a="http://schemas.openxmlformats.org/drawingml/2006/main"/>
  </p:clrMapOvr>
</p:sld>
</file>