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0b3148a8de40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cbe97cec28415d"/>
  </p:sldMasterIdLst>
  <p:sldIdLst>
    <p:sldId xmlns:r="http://schemas.openxmlformats.org/officeDocument/2006/relationships" id="256" r:id="R38385b1542604b9c"/>
    <p:sldId xmlns:r="http://schemas.openxmlformats.org/officeDocument/2006/relationships" id="257" r:id="Rbf03046bfb71410e"/>
    <p:sldId xmlns:r="http://schemas.openxmlformats.org/officeDocument/2006/relationships" id="258" r:id="R327c43656d714e09"/>
    <p:sldId xmlns:r="http://schemas.openxmlformats.org/officeDocument/2006/relationships" id="259" r:id="R183feb85d5894c6e"/>
    <p:sldId xmlns:r="http://schemas.openxmlformats.org/officeDocument/2006/relationships" id="260" r:id="R26795b18cfe14c32"/>
    <p:sldId xmlns:r="http://schemas.openxmlformats.org/officeDocument/2006/relationships" id="261" r:id="Rac80ddb864194ed7"/>
    <p:sldId xmlns:r="http://schemas.openxmlformats.org/officeDocument/2006/relationships" id="262" r:id="R4c0f64bef30744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cbe97cec28415d" /><Relationship Type="http://schemas.openxmlformats.org/officeDocument/2006/relationships/slide" Target="/ppt/slides/slide1.xml" Id="R38385b1542604b9c" /><Relationship Type="http://schemas.openxmlformats.org/officeDocument/2006/relationships/slide" Target="/ppt/slides/slide2.xml" Id="Rbf03046bfb71410e" /><Relationship Type="http://schemas.openxmlformats.org/officeDocument/2006/relationships/slide" Target="/ppt/slides/slide3.xml" Id="R327c43656d714e09" /><Relationship Type="http://schemas.openxmlformats.org/officeDocument/2006/relationships/slide" Target="/ppt/slides/slide4.xml" Id="R183feb85d5894c6e" /><Relationship Type="http://schemas.openxmlformats.org/officeDocument/2006/relationships/slide" Target="/ppt/slides/slide5.xml" Id="R26795b18cfe14c32" /><Relationship Type="http://schemas.openxmlformats.org/officeDocument/2006/relationships/slide" Target="/ppt/slides/slide6.xml" Id="Rac80ddb864194ed7" /><Relationship Type="http://schemas.openxmlformats.org/officeDocument/2006/relationships/slide" Target="/ppt/slides/slide7.xml" Id="R4c0f64bef30744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9699a9ad9a44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a0301a5e74305" /><Relationship Type="http://schemas.openxmlformats.org/officeDocument/2006/relationships/theme" Target="/ppt/slideMasters/theme/theme1.xml" Id="R07b7d7634f2945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da0301a5e743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c0a4514ca4b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669cda69f42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531884a184c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750babf964b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44654849445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2bd434bd242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969a5735b44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ATACAMA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ATACAMA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1 465 658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13 028 157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13 029 501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HAAVIK TJELTA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RUNE HAAVIK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HAAVIK TJELTA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JOHANNE HAAVIK TJELTA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Soltunveien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56 65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979 928 459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ATACAMA AS</a:t>
            </a:r>
          </a:p>
        </p:txBody>
      </p:sp>
    </p:spTree>
  </p:cSld>
  <p:clrMapOvr>
    <a:masterClrMapping xmlns:a="http://schemas.openxmlformats.org/drawingml/2006/main"/>
  </p:clrMapOvr>
</p:sld>
</file>