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47543146f45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fe621e8cb4a89"/>
  </p:sldMasterIdLst>
  <p:sldIdLst>
    <p:sldId xmlns:r="http://schemas.openxmlformats.org/officeDocument/2006/relationships" id="256" r:id="Rc52f158c43bc49c2"/>
    <p:sldId xmlns:r="http://schemas.openxmlformats.org/officeDocument/2006/relationships" id="257" r:id="R76a02ea2546b443a"/>
    <p:sldId xmlns:r="http://schemas.openxmlformats.org/officeDocument/2006/relationships" id="258" r:id="R2d7489bcfa594be1"/>
    <p:sldId xmlns:r="http://schemas.openxmlformats.org/officeDocument/2006/relationships" id="259" r:id="Re8de0165eb8946ca"/>
    <p:sldId xmlns:r="http://schemas.openxmlformats.org/officeDocument/2006/relationships" id="260" r:id="R89582551696642c9"/>
    <p:sldId xmlns:r="http://schemas.openxmlformats.org/officeDocument/2006/relationships" id="261" r:id="Rc75b6ad2d8be4797"/>
    <p:sldId xmlns:r="http://schemas.openxmlformats.org/officeDocument/2006/relationships" id="262" r:id="Re22a7ec26406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fe621e8cb4a89" /><Relationship Type="http://schemas.openxmlformats.org/officeDocument/2006/relationships/slide" Target="/ppt/slides/slide1.xml" Id="Rc52f158c43bc49c2" /><Relationship Type="http://schemas.openxmlformats.org/officeDocument/2006/relationships/slide" Target="/ppt/slides/slide2.xml" Id="R76a02ea2546b443a" /><Relationship Type="http://schemas.openxmlformats.org/officeDocument/2006/relationships/slide" Target="/ppt/slides/slide3.xml" Id="R2d7489bcfa594be1" /><Relationship Type="http://schemas.openxmlformats.org/officeDocument/2006/relationships/slide" Target="/ppt/slides/slide4.xml" Id="Re8de0165eb8946ca" /><Relationship Type="http://schemas.openxmlformats.org/officeDocument/2006/relationships/slide" Target="/ppt/slides/slide5.xml" Id="R89582551696642c9" /><Relationship Type="http://schemas.openxmlformats.org/officeDocument/2006/relationships/slide" Target="/ppt/slides/slide6.xml" Id="Rc75b6ad2d8be4797" /><Relationship Type="http://schemas.openxmlformats.org/officeDocument/2006/relationships/slide" Target="/ppt/slides/slide7.xml" Id="Re22a7ec26406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39bb7d2014f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f492d84d745c3" /><Relationship Type="http://schemas.openxmlformats.org/officeDocument/2006/relationships/theme" Target="/ppt/slideMasters/theme/theme1.xml" Id="R3a60b41cd058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bf492d84d7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721379e8542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bebf38865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a01886f48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b0c560a7a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862df40d84b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0e848e8744b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457465090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KONGHELLE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KONGHELLE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512 011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10 198 543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10 329 136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RONNIE BYHRE EGELAND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Egeland, Kirkeveien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979 946 686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