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8e9a5ef4c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170c301c74d00"/>
  </p:sldMasterIdLst>
  <p:sldIdLst>
    <p:sldId xmlns:r="http://schemas.openxmlformats.org/officeDocument/2006/relationships" id="256" r:id="R16d7dd556cf54993"/>
    <p:sldId xmlns:r="http://schemas.openxmlformats.org/officeDocument/2006/relationships" id="257" r:id="Rec90a478b0544096"/>
    <p:sldId xmlns:r="http://schemas.openxmlformats.org/officeDocument/2006/relationships" id="258" r:id="R684a9800cf4e475d"/>
    <p:sldId xmlns:r="http://schemas.openxmlformats.org/officeDocument/2006/relationships" id="259" r:id="R731b5a8759574276"/>
    <p:sldId xmlns:r="http://schemas.openxmlformats.org/officeDocument/2006/relationships" id="260" r:id="R57dd9c38760f470a"/>
    <p:sldId xmlns:r="http://schemas.openxmlformats.org/officeDocument/2006/relationships" id="261" r:id="R5e00c0ea644744cf"/>
    <p:sldId xmlns:r="http://schemas.openxmlformats.org/officeDocument/2006/relationships" id="262" r:id="Rf3a7a4592f30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170c301c74d00" /><Relationship Type="http://schemas.openxmlformats.org/officeDocument/2006/relationships/slide" Target="/ppt/slides/slide1.xml" Id="R16d7dd556cf54993" /><Relationship Type="http://schemas.openxmlformats.org/officeDocument/2006/relationships/slide" Target="/ppt/slides/slide2.xml" Id="Rec90a478b0544096" /><Relationship Type="http://schemas.openxmlformats.org/officeDocument/2006/relationships/slide" Target="/ppt/slides/slide3.xml" Id="R684a9800cf4e475d" /><Relationship Type="http://schemas.openxmlformats.org/officeDocument/2006/relationships/slide" Target="/ppt/slides/slide4.xml" Id="R731b5a8759574276" /><Relationship Type="http://schemas.openxmlformats.org/officeDocument/2006/relationships/slide" Target="/ppt/slides/slide5.xml" Id="R57dd9c38760f470a" /><Relationship Type="http://schemas.openxmlformats.org/officeDocument/2006/relationships/slide" Target="/ppt/slides/slide6.xml" Id="R5e00c0ea644744cf" /><Relationship Type="http://schemas.openxmlformats.org/officeDocument/2006/relationships/slide" Target="/ppt/slides/slide7.xml" Id="Rf3a7a4592f30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14903f1cc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8a92876294f6e" /><Relationship Type="http://schemas.openxmlformats.org/officeDocument/2006/relationships/theme" Target="/ppt/slideMasters/theme/theme1.xml" Id="Rdf9d108eca1f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8a9287629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c6529560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951e13f82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e491856f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f20b0e67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a765c567d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f196af83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c0b27229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