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a1aaf62f34f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4ec4fdd07d4703"/>
  </p:sldMasterIdLst>
  <p:sldIdLst>
    <p:sldId xmlns:r="http://schemas.openxmlformats.org/officeDocument/2006/relationships" id="256" r:id="R5a9d408ab36f41c5"/>
    <p:sldId xmlns:r="http://schemas.openxmlformats.org/officeDocument/2006/relationships" id="257" r:id="R90535feb36474178"/>
    <p:sldId xmlns:r="http://schemas.openxmlformats.org/officeDocument/2006/relationships" id="258" r:id="R3d63cf09649949fc"/>
    <p:sldId xmlns:r="http://schemas.openxmlformats.org/officeDocument/2006/relationships" id="259" r:id="Racab7c577a0f4d73"/>
    <p:sldId xmlns:r="http://schemas.openxmlformats.org/officeDocument/2006/relationships" id="260" r:id="Re0c8e214e6d24545"/>
    <p:sldId xmlns:r="http://schemas.openxmlformats.org/officeDocument/2006/relationships" id="261" r:id="Rbf11ff528d344a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ec4fdd07d4703" /><Relationship Type="http://schemas.openxmlformats.org/officeDocument/2006/relationships/slide" Target="/ppt/slides/slide1.xml" Id="R5a9d408ab36f41c5" /><Relationship Type="http://schemas.openxmlformats.org/officeDocument/2006/relationships/slide" Target="/ppt/slides/slide2.xml" Id="R90535feb36474178" /><Relationship Type="http://schemas.openxmlformats.org/officeDocument/2006/relationships/slide" Target="/ppt/slides/slide3.xml" Id="R3d63cf09649949fc" /><Relationship Type="http://schemas.openxmlformats.org/officeDocument/2006/relationships/slide" Target="/ppt/slides/slide4.xml" Id="Racab7c577a0f4d73" /><Relationship Type="http://schemas.openxmlformats.org/officeDocument/2006/relationships/slide" Target="/ppt/slides/slide5.xml" Id="Re0c8e214e6d24545" /><Relationship Type="http://schemas.openxmlformats.org/officeDocument/2006/relationships/slide" Target="/ppt/slides/slide6.xml" Id="Rbf11ff528d344a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0aa753dec4c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29ecd5b84485a" /><Relationship Type="http://schemas.openxmlformats.org/officeDocument/2006/relationships/theme" Target="/ppt/slideMasters/theme/theme1.xml" Id="Rb3b16f9e8621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629ecd5b8448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cfc4150ab42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7a5889c4640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af116f9cd46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38798d74b4e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42324669a4f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d0dcae18041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BORTISTU NEBY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BORTISTU NEBY STI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−141 139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2 278 965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2 278 965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Neby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malerbekken@gmail.com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