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066c245eeb64fa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93e05ba807745d9"/>
  </p:sldMasterIdLst>
  <p:sldIdLst>
    <p:sldId xmlns:r="http://schemas.openxmlformats.org/officeDocument/2006/relationships" id="256" r:id="Rcbfc013a4fd14bf8"/>
    <p:sldId xmlns:r="http://schemas.openxmlformats.org/officeDocument/2006/relationships" id="257" r:id="Rb6a6cdb6d8df4c4f"/>
    <p:sldId xmlns:r="http://schemas.openxmlformats.org/officeDocument/2006/relationships" id="258" r:id="Re3cddb48459047e4"/>
    <p:sldId xmlns:r="http://schemas.openxmlformats.org/officeDocument/2006/relationships" id="259" r:id="R9afbf7a654074265"/>
    <p:sldId xmlns:r="http://schemas.openxmlformats.org/officeDocument/2006/relationships" id="260" r:id="R6eddbf09b93e4c7b"/>
    <p:sldId xmlns:r="http://schemas.openxmlformats.org/officeDocument/2006/relationships" id="261" r:id="R0e4701a891f548f1"/>
    <p:sldId xmlns:r="http://schemas.openxmlformats.org/officeDocument/2006/relationships" id="262" r:id="R7e1c7bb47ab44e1b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93e05ba807745d9" /><Relationship Type="http://schemas.openxmlformats.org/officeDocument/2006/relationships/slide" Target="/ppt/slides/slide1.xml" Id="Rcbfc013a4fd14bf8" /><Relationship Type="http://schemas.openxmlformats.org/officeDocument/2006/relationships/slide" Target="/ppt/slides/slide2.xml" Id="Rb6a6cdb6d8df4c4f" /><Relationship Type="http://schemas.openxmlformats.org/officeDocument/2006/relationships/slide" Target="/ppt/slides/slide3.xml" Id="Re3cddb48459047e4" /><Relationship Type="http://schemas.openxmlformats.org/officeDocument/2006/relationships/slide" Target="/ppt/slides/slide4.xml" Id="R9afbf7a654074265" /><Relationship Type="http://schemas.openxmlformats.org/officeDocument/2006/relationships/slide" Target="/ppt/slides/slide5.xml" Id="R6eddbf09b93e4c7b" /><Relationship Type="http://schemas.openxmlformats.org/officeDocument/2006/relationships/slide" Target="/ppt/slides/slide6.xml" Id="R0e4701a891f548f1" /><Relationship Type="http://schemas.openxmlformats.org/officeDocument/2006/relationships/slide" Target="/ppt/slides/slide7.xml" Id="R7e1c7bb47ab44e1b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9a29ff6758f54bc1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5e562d444c24965" /><Relationship Type="http://schemas.openxmlformats.org/officeDocument/2006/relationships/theme" Target="/ppt/slideMasters/theme/theme1.xml" Id="R7752758644f5466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c5e562d444c24965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24e3b5271694ff0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0534b671fee4b4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d2bd9dfe654404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cd4835441a044ca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08dea62274a44b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4b0dedf7cb4b35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e4900296ec24c05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GRIMMERMAT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GRIMMERMAT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GRIMMERMAT AS ble etablert [år] og holder til i Ålesund.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GRIMMERMAT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GRIMMERMAT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GRIMMERMAT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86 868 153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4 524 607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4 074 263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14 882 640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24 314 304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GRIMMERMAT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GANGE-ROLV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GRIMMERMAT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Rasmus Rønnebergs gate 21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6002 Ålesund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spar.alesund-storsenter@ngbutikk.net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979 983 557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GRIMMERMAT AS</a:t>
            </a:r>
          </a:p>
        </p:txBody>
      </p:sp>
    </p:spTree>
  </p:cSld>
  <p:clrMapOvr>
    <a:masterClrMapping xmlns:a="http://schemas.openxmlformats.org/drawingml/2006/main"/>
  </p:clrMapOvr>
</p:sld>
</file>