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5f9a95710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48e8282fa4ef7"/>
  </p:sldMasterIdLst>
  <p:sldIdLst>
    <p:sldId xmlns:r="http://schemas.openxmlformats.org/officeDocument/2006/relationships" id="256" r:id="Re1fbad1c3fa94daf"/>
    <p:sldId xmlns:r="http://schemas.openxmlformats.org/officeDocument/2006/relationships" id="257" r:id="R50db4f628c884129"/>
    <p:sldId xmlns:r="http://schemas.openxmlformats.org/officeDocument/2006/relationships" id="258" r:id="R447907953fc74a2f"/>
    <p:sldId xmlns:r="http://schemas.openxmlformats.org/officeDocument/2006/relationships" id="259" r:id="Rc8c151ba56144a95"/>
    <p:sldId xmlns:r="http://schemas.openxmlformats.org/officeDocument/2006/relationships" id="260" r:id="Rb53f0b768d5a4cf8"/>
    <p:sldId xmlns:r="http://schemas.openxmlformats.org/officeDocument/2006/relationships" id="261" r:id="Rd88ad500d01a432f"/>
    <p:sldId xmlns:r="http://schemas.openxmlformats.org/officeDocument/2006/relationships" id="262" r:id="R3ce296ee33fe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8e8282fa4ef7" /><Relationship Type="http://schemas.openxmlformats.org/officeDocument/2006/relationships/slide" Target="/ppt/slides/slide1.xml" Id="Re1fbad1c3fa94daf" /><Relationship Type="http://schemas.openxmlformats.org/officeDocument/2006/relationships/slide" Target="/ppt/slides/slide2.xml" Id="R50db4f628c884129" /><Relationship Type="http://schemas.openxmlformats.org/officeDocument/2006/relationships/slide" Target="/ppt/slides/slide3.xml" Id="R447907953fc74a2f" /><Relationship Type="http://schemas.openxmlformats.org/officeDocument/2006/relationships/slide" Target="/ppt/slides/slide4.xml" Id="Rc8c151ba56144a95" /><Relationship Type="http://schemas.openxmlformats.org/officeDocument/2006/relationships/slide" Target="/ppt/slides/slide5.xml" Id="Rb53f0b768d5a4cf8" /><Relationship Type="http://schemas.openxmlformats.org/officeDocument/2006/relationships/slide" Target="/ppt/slides/slide6.xml" Id="Rd88ad500d01a432f" /><Relationship Type="http://schemas.openxmlformats.org/officeDocument/2006/relationships/slide" Target="/ppt/slides/slide7.xml" Id="R3ce296ee33fe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8351beb84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2cd83b27d4c91" /><Relationship Type="http://schemas.openxmlformats.org/officeDocument/2006/relationships/theme" Target="/ppt/slideMasters/theme/theme1.xml" Id="R037f12a9d6c3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2cd83b27d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7a750297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7b3566ba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34a3ec8d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41f867af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67b84d142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fe324437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91b65ecf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 INVEST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66 322 290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66 354 860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NIELSEN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NIELSEN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73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MAUD INVEST AS</a:t>
            </a:r>
          </a:p>
        </p:txBody>
      </p:sp>
    </p:spTree>
  </p:cSld>
  <p:clrMapOvr>
    <a:masterClrMapping xmlns:a="http://schemas.openxmlformats.org/drawingml/2006/main"/>
  </p:clrMapOvr>
</p:sld>
</file>