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81ce41949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354e10e204c99"/>
  </p:sldMasterIdLst>
  <p:sldIdLst>
    <p:sldId xmlns:r="http://schemas.openxmlformats.org/officeDocument/2006/relationships" id="256" r:id="R6027b618c4f54252"/>
    <p:sldId xmlns:r="http://schemas.openxmlformats.org/officeDocument/2006/relationships" id="257" r:id="R2ef8cd7112b24639"/>
    <p:sldId xmlns:r="http://schemas.openxmlformats.org/officeDocument/2006/relationships" id="258" r:id="Rdb014ddf3bf74096"/>
    <p:sldId xmlns:r="http://schemas.openxmlformats.org/officeDocument/2006/relationships" id="259" r:id="Rbe292164d7c34847"/>
    <p:sldId xmlns:r="http://schemas.openxmlformats.org/officeDocument/2006/relationships" id="260" r:id="R197ec47dfc5246d3"/>
    <p:sldId xmlns:r="http://schemas.openxmlformats.org/officeDocument/2006/relationships" id="261" r:id="R6013c85dc32e4fb5"/>
    <p:sldId xmlns:r="http://schemas.openxmlformats.org/officeDocument/2006/relationships" id="262" r:id="R35d83af6624440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354e10e204c99" /><Relationship Type="http://schemas.openxmlformats.org/officeDocument/2006/relationships/slide" Target="/ppt/slides/slide1.xml" Id="R6027b618c4f54252" /><Relationship Type="http://schemas.openxmlformats.org/officeDocument/2006/relationships/slide" Target="/ppt/slides/slide2.xml" Id="R2ef8cd7112b24639" /><Relationship Type="http://schemas.openxmlformats.org/officeDocument/2006/relationships/slide" Target="/ppt/slides/slide3.xml" Id="Rdb014ddf3bf74096" /><Relationship Type="http://schemas.openxmlformats.org/officeDocument/2006/relationships/slide" Target="/ppt/slides/slide4.xml" Id="Rbe292164d7c34847" /><Relationship Type="http://schemas.openxmlformats.org/officeDocument/2006/relationships/slide" Target="/ppt/slides/slide5.xml" Id="R197ec47dfc5246d3" /><Relationship Type="http://schemas.openxmlformats.org/officeDocument/2006/relationships/slide" Target="/ppt/slides/slide6.xml" Id="R6013c85dc32e4fb5" /><Relationship Type="http://schemas.openxmlformats.org/officeDocument/2006/relationships/slide" Target="/ppt/slides/slide7.xml" Id="R35d83af6624440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b0aaa2cf14b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866a694dd4946" /><Relationship Type="http://schemas.openxmlformats.org/officeDocument/2006/relationships/theme" Target="/ppt/slideMasters/theme/theme1.xml" Id="R7ab8e51befaf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866a694dd49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a296f7fe2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78bebf41d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49e62f682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369f1540d46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5959be14041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b862277d6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f4f5de5a5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PUREGAS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PUREGAS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37 976 972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39 066 229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AGERUP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ELISABETH BAKKE AGERUP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35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979 995 350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