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4d2ddad7747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72a523960a44fe"/>
  </p:sldMasterIdLst>
  <p:sldIdLst>
    <p:sldId xmlns:r="http://schemas.openxmlformats.org/officeDocument/2006/relationships" id="256" r:id="Rcdde79cf1bf84608"/>
    <p:sldId xmlns:r="http://schemas.openxmlformats.org/officeDocument/2006/relationships" id="257" r:id="Rc7f4f3105faf487c"/>
    <p:sldId xmlns:r="http://schemas.openxmlformats.org/officeDocument/2006/relationships" id="258" r:id="R4942775ec0c74e10"/>
    <p:sldId xmlns:r="http://schemas.openxmlformats.org/officeDocument/2006/relationships" id="259" r:id="Rcfbc9eb6bf59444e"/>
    <p:sldId xmlns:r="http://schemas.openxmlformats.org/officeDocument/2006/relationships" id="260" r:id="R9b2958ba32744b41"/>
    <p:sldId xmlns:r="http://schemas.openxmlformats.org/officeDocument/2006/relationships" id="261" r:id="R1e90bac8ac2e48a7"/>
    <p:sldId xmlns:r="http://schemas.openxmlformats.org/officeDocument/2006/relationships" id="262" r:id="Ra22505ffa287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2a523960a44fe" /><Relationship Type="http://schemas.openxmlformats.org/officeDocument/2006/relationships/slide" Target="/ppt/slides/slide1.xml" Id="Rcdde79cf1bf84608" /><Relationship Type="http://schemas.openxmlformats.org/officeDocument/2006/relationships/slide" Target="/ppt/slides/slide2.xml" Id="Rc7f4f3105faf487c" /><Relationship Type="http://schemas.openxmlformats.org/officeDocument/2006/relationships/slide" Target="/ppt/slides/slide3.xml" Id="R4942775ec0c74e10" /><Relationship Type="http://schemas.openxmlformats.org/officeDocument/2006/relationships/slide" Target="/ppt/slides/slide4.xml" Id="Rcfbc9eb6bf59444e" /><Relationship Type="http://schemas.openxmlformats.org/officeDocument/2006/relationships/slide" Target="/ppt/slides/slide5.xml" Id="R9b2958ba32744b41" /><Relationship Type="http://schemas.openxmlformats.org/officeDocument/2006/relationships/slide" Target="/ppt/slides/slide6.xml" Id="R1e90bac8ac2e48a7" /><Relationship Type="http://schemas.openxmlformats.org/officeDocument/2006/relationships/slide" Target="/ppt/slides/slide7.xml" Id="Ra22505ffa287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28241b3de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51a48b41c42f7" /><Relationship Type="http://schemas.openxmlformats.org/officeDocument/2006/relationships/theme" Target="/ppt/slideMasters/theme/theme1.xml" Id="Rbafb7e58897346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951a48b41c42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1eb6f104d4c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2c9629e53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c35e0154c4e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bba3136f6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a8b35606c41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a8f069da542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d055ee4d2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53 000 800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6 082 476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24 419 251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03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980 024 679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