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1bd0492dcaa4cd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b54434b529e405a"/>
  </p:sldMasterIdLst>
  <p:sldIdLst>
    <p:sldId xmlns:r="http://schemas.openxmlformats.org/officeDocument/2006/relationships" id="256" r:id="Re59d6a8a7a674ceb"/>
    <p:sldId xmlns:r="http://schemas.openxmlformats.org/officeDocument/2006/relationships" id="257" r:id="R8aa98009b28e444c"/>
    <p:sldId xmlns:r="http://schemas.openxmlformats.org/officeDocument/2006/relationships" id="258" r:id="R26b266eaf7d247df"/>
    <p:sldId xmlns:r="http://schemas.openxmlformats.org/officeDocument/2006/relationships" id="259" r:id="R75e5b75d3b86403b"/>
    <p:sldId xmlns:r="http://schemas.openxmlformats.org/officeDocument/2006/relationships" id="260" r:id="Rbacf0516ba684345"/>
    <p:sldId xmlns:r="http://schemas.openxmlformats.org/officeDocument/2006/relationships" id="261" r:id="R3b140de2e08d4e60"/>
    <p:sldId xmlns:r="http://schemas.openxmlformats.org/officeDocument/2006/relationships" id="262" r:id="Rd9c25bd644514e0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54434b529e405a" /><Relationship Type="http://schemas.openxmlformats.org/officeDocument/2006/relationships/slide" Target="/ppt/slides/slide1.xml" Id="Re59d6a8a7a674ceb" /><Relationship Type="http://schemas.openxmlformats.org/officeDocument/2006/relationships/slide" Target="/ppt/slides/slide2.xml" Id="R8aa98009b28e444c" /><Relationship Type="http://schemas.openxmlformats.org/officeDocument/2006/relationships/slide" Target="/ppt/slides/slide3.xml" Id="R26b266eaf7d247df" /><Relationship Type="http://schemas.openxmlformats.org/officeDocument/2006/relationships/slide" Target="/ppt/slides/slide4.xml" Id="R75e5b75d3b86403b" /><Relationship Type="http://schemas.openxmlformats.org/officeDocument/2006/relationships/slide" Target="/ppt/slides/slide5.xml" Id="Rbacf0516ba684345" /><Relationship Type="http://schemas.openxmlformats.org/officeDocument/2006/relationships/slide" Target="/ppt/slides/slide6.xml" Id="R3b140de2e08d4e60" /><Relationship Type="http://schemas.openxmlformats.org/officeDocument/2006/relationships/slide" Target="/ppt/slides/slide7.xml" Id="Rd9c25bd644514e0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0e087a2d0f4f0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877f439c2a46d0" /><Relationship Type="http://schemas.openxmlformats.org/officeDocument/2006/relationships/theme" Target="/ppt/slideMasters/theme/theme1.xml" Id="R038631b871c24b8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a877f439c2a46d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81dbdc4cc248b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aaea98e2804d0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f5fc201f7543a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75cc9f147d483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7ee5dd0be4473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61f831704d4fa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d81795e00146c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CAIANO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CAIANO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CAIANO INVEST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CAIANO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CAIANO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CAIANO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8 639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−1 596 111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561 711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186 905 664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332 821 131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CAIANO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CAIANO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CAIANO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Strandgata 92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5528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52 70 90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post@caiano.no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980 049 280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CAIANO INVEST AS</a:t>
            </a:r>
          </a:p>
        </p:txBody>
      </p:sp>
    </p:spTree>
  </p:cSld>
  <p:clrMapOvr>
    <a:masterClrMapping xmlns:a="http://schemas.openxmlformats.org/drawingml/2006/main"/>
  </p:clrMapOvr>
</p:sld>
</file>