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62536c2ee46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ecea9e36184ee0"/>
  </p:sldMasterIdLst>
  <p:sldIdLst>
    <p:sldId xmlns:r="http://schemas.openxmlformats.org/officeDocument/2006/relationships" id="256" r:id="R7955dda7ece44345"/>
    <p:sldId xmlns:r="http://schemas.openxmlformats.org/officeDocument/2006/relationships" id="257" r:id="R4103c4051831493a"/>
    <p:sldId xmlns:r="http://schemas.openxmlformats.org/officeDocument/2006/relationships" id="258" r:id="Re24858d760ca443d"/>
    <p:sldId xmlns:r="http://schemas.openxmlformats.org/officeDocument/2006/relationships" id="259" r:id="Rb47faea2720f49fb"/>
    <p:sldId xmlns:r="http://schemas.openxmlformats.org/officeDocument/2006/relationships" id="260" r:id="Rcf43e0df587f4ad6"/>
    <p:sldId xmlns:r="http://schemas.openxmlformats.org/officeDocument/2006/relationships" id="261" r:id="Rf62ce97b721d48dc"/>
    <p:sldId xmlns:r="http://schemas.openxmlformats.org/officeDocument/2006/relationships" id="262" r:id="R6363ac065d1542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ecea9e36184ee0" /><Relationship Type="http://schemas.openxmlformats.org/officeDocument/2006/relationships/slide" Target="/ppt/slides/slide1.xml" Id="R7955dda7ece44345" /><Relationship Type="http://schemas.openxmlformats.org/officeDocument/2006/relationships/slide" Target="/ppt/slides/slide2.xml" Id="R4103c4051831493a" /><Relationship Type="http://schemas.openxmlformats.org/officeDocument/2006/relationships/slide" Target="/ppt/slides/slide3.xml" Id="Re24858d760ca443d" /><Relationship Type="http://schemas.openxmlformats.org/officeDocument/2006/relationships/slide" Target="/ppt/slides/slide4.xml" Id="Rb47faea2720f49fb" /><Relationship Type="http://schemas.openxmlformats.org/officeDocument/2006/relationships/slide" Target="/ppt/slides/slide5.xml" Id="Rcf43e0df587f4ad6" /><Relationship Type="http://schemas.openxmlformats.org/officeDocument/2006/relationships/slide" Target="/ppt/slides/slide6.xml" Id="Rf62ce97b721d48dc" /><Relationship Type="http://schemas.openxmlformats.org/officeDocument/2006/relationships/slide" Target="/ppt/slides/slide7.xml" Id="R6363ac065d1542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3ea84eeebe49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7ce1813234431" /><Relationship Type="http://schemas.openxmlformats.org/officeDocument/2006/relationships/theme" Target="/ppt/slideMasters/theme/theme1.xml" Id="R036b18857512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57ce181323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a42563d714d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f1a4ba123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8ae574c2743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6c1ff83ed41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f2329db8544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1a5436a9f40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58f91d95945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 ADVICE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ADVICE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1 775 815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1 743 404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1 760 962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7 040 172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9 291 738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INGEBORG LIND DEDICHEN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980 084 817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