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8a20ea1f9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ab0de00a24927"/>
  </p:sldMasterIdLst>
  <p:sldIdLst>
    <p:sldId xmlns:r="http://schemas.openxmlformats.org/officeDocument/2006/relationships" id="256" r:id="R40db1c9201aa4fb6"/>
    <p:sldId xmlns:r="http://schemas.openxmlformats.org/officeDocument/2006/relationships" id="257" r:id="R8c468832c6734bf3"/>
    <p:sldId xmlns:r="http://schemas.openxmlformats.org/officeDocument/2006/relationships" id="258" r:id="R141ccc4059c54f72"/>
    <p:sldId xmlns:r="http://schemas.openxmlformats.org/officeDocument/2006/relationships" id="259" r:id="Rf36fbb51090b4bd3"/>
    <p:sldId xmlns:r="http://schemas.openxmlformats.org/officeDocument/2006/relationships" id="260" r:id="Rbe15937c29b34ae4"/>
    <p:sldId xmlns:r="http://schemas.openxmlformats.org/officeDocument/2006/relationships" id="261" r:id="R4bb4d8599a614ae9"/>
    <p:sldId xmlns:r="http://schemas.openxmlformats.org/officeDocument/2006/relationships" id="262" r:id="Ra7e1881954ea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ab0de00a24927" /><Relationship Type="http://schemas.openxmlformats.org/officeDocument/2006/relationships/slide" Target="/ppt/slides/slide1.xml" Id="R40db1c9201aa4fb6" /><Relationship Type="http://schemas.openxmlformats.org/officeDocument/2006/relationships/slide" Target="/ppt/slides/slide2.xml" Id="R8c468832c6734bf3" /><Relationship Type="http://schemas.openxmlformats.org/officeDocument/2006/relationships/slide" Target="/ppt/slides/slide3.xml" Id="R141ccc4059c54f72" /><Relationship Type="http://schemas.openxmlformats.org/officeDocument/2006/relationships/slide" Target="/ppt/slides/slide4.xml" Id="Rf36fbb51090b4bd3" /><Relationship Type="http://schemas.openxmlformats.org/officeDocument/2006/relationships/slide" Target="/ppt/slides/slide5.xml" Id="Rbe15937c29b34ae4" /><Relationship Type="http://schemas.openxmlformats.org/officeDocument/2006/relationships/slide" Target="/ppt/slides/slide6.xml" Id="R4bb4d8599a614ae9" /><Relationship Type="http://schemas.openxmlformats.org/officeDocument/2006/relationships/slide" Target="/ppt/slides/slide7.xml" Id="Ra7e1881954ea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d47a529c64f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95e0ae0424b85" /><Relationship Type="http://schemas.openxmlformats.org/officeDocument/2006/relationships/theme" Target="/ppt/slideMasters/theme/theme1.xml" Id="Rd2c011d0f80440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95e0ae042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abd6bdf3c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6cd5c46e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a704451d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8029b8b92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6f240304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a1ed47e3d4b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c9822bf0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KVESETH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KVESETH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2 837 927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834 581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980 091 422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KVESETH REGNSKAPSKONTOR AS</a:t>
            </a:r>
          </a:p>
        </p:txBody>
      </p:sp>
    </p:spTree>
  </p:cSld>
  <p:clrMapOvr>
    <a:masterClrMapping xmlns:a="http://schemas.openxmlformats.org/drawingml/2006/main"/>
  </p:clrMapOvr>
</p:sld>
</file>