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d7facb2709a4fc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e230fb51ba74e8e"/>
  </p:sldMasterIdLst>
  <p:sldIdLst>
    <p:sldId xmlns:r="http://schemas.openxmlformats.org/officeDocument/2006/relationships" id="256" r:id="Rb124a66f337d4d07"/>
    <p:sldId xmlns:r="http://schemas.openxmlformats.org/officeDocument/2006/relationships" id="257" r:id="R8fbf1ef85499443d"/>
    <p:sldId xmlns:r="http://schemas.openxmlformats.org/officeDocument/2006/relationships" id="258" r:id="R076c58de789843a8"/>
    <p:sldId xmlns:r="http://schemas.openxmlformats.org/officeDocument/2006/relationships" id="259" r:id="Rd13b83f229b74948"/>
    <p:sldId xmlns:r="http://schemas.openxmlformats.org/officeDocument/2006/relationships" id="260" r:id="R6132abae5fd44ef1"/>
    <p:sldId xmlns:r="http://schemas.openxmlformats.org/officeDocument/2006/relationships" id="261" r:id="Rfd2a0e52b2644dcb"/>
    <p:sldId xmlns:r="http://schemas.openxmlformats.org/officeDocument/2006/relationships" id="262" r:id="Rbb32c32d14c0402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e230fb51ba74e8e" /><Relationship Type="http://schemas.openxmlformats.org/officeDocument/2006/relationships/slide" Target="/ppt/slides/slide1.xml" Id="Rb124a66f337d4d07" /><Relationship Type="http://schemas.openxmlformats.org/officeDocument/2006/relationships/slide" Target="/ppt/slides/slide2.xml" Id="R8fbf1ef85499443d" /><Relationship Type="http://schemas.openxmlformats.org/officeDocument/2006/relationships/slide" Target="/ppt/slides/slide3.xml" Id="R076c58de789843a8" /><Relationship Type="http://schemas.openxmlformats.org/officeDocument/2006/relationships/slide" Target="/ppt/slides/slide4.xml" Id="Rd13b83f229b74948" /><Relationship Type="http://schemas.openxmlformats.org/officeDocument/2006/relationships/slide" Target="/ppt/slides/slide5.xml" Id="R6132abae5fd44ef1" /><Relationship Type="http://schemas.openxmlformats.org/officeDocument/2006/relationships/slide" Target="/ppt/slides/slide6.xml" Id="Rfd2a0e52b2644dcb" /><Relationship Type="http://schemas.openxmlformats.org/officeDocument/2006/relationships/slide" Target="/ppt/slides/slide7.xml" Id="Rbb32c32d14c0402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63d9f9b749c46e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610d23a283426f" /><Relationship Type="http://schemas.openxmlformats.org/officeDocument/2006/relationships/theme" Target="/ppt/slideMasters/theme/theme1.xml" Id="Rffeeecd87da2459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c610d23a283426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5bbdbce0b8483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98159b98fb408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25ea7ba9ca49b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8a34941675467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898e74bc0d468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4a4eea9854462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f2be0c8fb4456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NORSK VINDPRO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VINDPRO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NORSK VINDPRO AS ble etablert [år] og holder til i Tananger.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VINDPRO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VINDPRO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VINDPRO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113 964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−1 485 887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2 335 531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30 967 124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34 767 927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VINDPRO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 WINUM RUUD  –  98,0 %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ØYVIND RUUD  –  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VINDPRO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Snødevegen 2A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4056 Tananger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69 88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jan.ruud@lyse.net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980 113 531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VINDPRO AS</a:t>
            </a:r>
          </a:p>
        </p:txBody>
      </p:sp>
    </p:spTree>
  </p:cSld>
  <p:clrMapOvr>
    <a:masterClrMapping xmlns:a="http://schemas.openxmlformats.org/drawingml/2006/main"/>
  </p:clrMapOvr>
</p:sld>
</file>