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3ff06c673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aa8490e18409a"/>
  </p:sldMasterIdLst>
  <p:sldIdLst>
    <p:sldId xmlns:r="http://schemas.openxmlformats.org/officeDocument/2006/relationships" id="256" r:id="Re12da0b1948a4b65"/>
    <p:sldId xmlns:r="http://schemas.openxmlformats.org/officeDocument/2006/relationships" id="257" r:id="Rd6bb7a79d62942de"/>
    <p:sldId xmlns:r="http://schemas.openxmlformats.org/officeDocument/2006/relationships" id="258" r:id="R612962eaf21b4ad5"/>
    <p:sldId xmlns:r="http://schemas.openxmlformats.org/officeDocument/2006/relationships" id="259" r:id="Re77faf3b0cfc4fdf"/>
    <p:sldId xmlns:r="http://schemas.openxmlformats.org/officeDocument/2006/relationships" id="260" r:id="Ra5a62750c94e4c1a"/>
    <p:sldId xmlns:r="http://schemas.openxmlformats.org/officeDocument/2006/relationships" id="261" r:id="R25916ca673a741b1"/>
    <p:sldId xmlns:r="http://schemas.openxmlformats.org/officeDocument/2006/relationships" id="262" r:id="Raf7d0405eae3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aa8490e18409a" /><Relationship Type="http://schemas.openxmlformats.org/officeDocument/2006/relationships/slide" Target="/ppt/slides/slide1.xml" Id="Re12da0b1948a4b65" /><Relationship Type="http://schemas.openxmlformats.org/officeDocument/2006/relationships/slide" Target="/ppt/slides/slide2.xml" Id="Rd6bb7a79d62942de" /><Relationship Type="http://schemas.openxmlformats.org/officeDocument/2006/relationships/slide" Target="/ppt/slides/slide3.xml" Id="R612962eaf21b4ad5" /><Relationship Type="http://schemas.openxmlformats.org/officeDocument/2006/relationships/slide" Target="/ppt/slides/slide4.xml" Id="Re77faf3b0cfc4fdf" /><Relationship Type="http://schemas.openxmlformats.org/officeDocument/2006/relationships/slide" Target="/ppt/slides/slide5.xml" Id="Ra5a62750c94e4c1a" /><Relationship Type="http://schemas.openxmlformats.org/officeDocument/2006/relationships/slide" Target="/ppt/slides/slide6.xml" Id="R25916ca673a741b1" /><Relationship Type="http://schemas.openxmlformats.org/officeDocument/2006/relationships/slide" Target="/ppt/slides/slide7.xml" Id="Raf7d0405eae3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0fefd923c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3bcb75ae84872" /><Relationship Type="http://schemas.openxmlformats.org/officeDocument/2006/relationships/theme" Target="/ppt/slideMasters/theme/theme1.xml" Id="Rc953d8e427dc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3bcb75ae8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0bbacb86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d36cbc8c4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04d75884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ca5615a2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810c108443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e7b9bb3f8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9812771f4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