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30559659dd46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b4b198b1504b86"/>
  </p:sldMasterIdLst>
  <p:sldIdLst>
    <p:sldId xmlns:r="http://schemas.openxmlformats.org/officeDocument/2006/relationships" id="256" r:id="Ra1b5f5e801c74844"/>
    <p:sldId xmlns:r="http://schemas.openxmlformats.org/officeDocument/2006/relationships" id="257" r:id="R975195bc2b92486d"/>
    <p:sldId xmlns:r="http://schemas.openxmlformats.org/officeDocument/2006/relationships" id="258" r:id="R0dc39978df9e45be"/>
    <p:sldId xmlns:r="http://schemas.openxmlformats.org/officeDocument/2006/relationships" id="259" r:id="R8498d9d3cfed4b6f"/>
    <p:sldId xmlns:r="http://schemas.openxmlformats.org/officeDocument/2006/relationships" id="260" r:id="R988d4b6d940e494f"/>
    <p:sldId xmlns:r="http://schemas.openxmlformats.org/officeDocument/2006/relationships" id="261" r:id="R609bcee84baa4782"/>
    <p:sldId xmlns:r="http://schemas.openxmlformats.org/officeDocument/2006/relationships" id="262" r:id="R9f8f51c50feb4b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b4b198b1504b86" /><Relationship Type="http://schemas.openxmlformats.org/officeDocument/2006/relationships/slide" Target="/ppt/slides/slide1.xml" Id="Ra1b5f5e801c74844" /><Relationship Type="http://schemas.openxmlformats.org/officeDocument/2006/relationships/slide" Target="/ppt/slides/slide2.xml" Id="R975195bc2b92486d" /><Relationship Type="http://schemas.openxmlformats.org/officeDocument/2006/relationships/slide" Target="/ppt/slides/slide3.xml" Id="R0dc39978df9e45be" /><Relationship Type="http://schemas.openxmlformats.org/officeDocument/2006/relationships/slide" Target="/ppt/slides/slide4.xml" Id="R8498d9d3cfed4b6f" /><Relationship Type="http://schemas.openxmlformats.org/officeDocument/2006/relationships/slide" Target="/ppt/slides/slide5.xml" Id="R988d4b6d940e494f" /><Relationship Type="http://schemas.openxmlformats.org/officeDocument/2006/relationships/slide" Target="/ppt/slides/slide6.xml" Id="R609bcee84baa4782" /><Relationship Type="http://schemas.openxmlformats.org/officeDocument/2006/relationships/slide" Target="/ppt/slides/slide7.xml" Id="R9f8f51c50feb4b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f59c1436334c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eae4a42a1c49f7" /><Relationship Type="http://schemas.openxmlformats.org/officeDocument/2006/relationships/theme" Target="/ppt/slideMasters/theme/theme1.xml" Id="Rdb3658566f6443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eae4a42a1c49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ccb11ac58947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834c4bc9fe4a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d1115a947c441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2eef18fa2a42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72a35d5f74d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50b13fd9984f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b72c7666d42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KAUPANG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KAUPANG AS ble etablert [år] og holder til i Kolsås.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−17 656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606 256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5 067 357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5 381 874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KAUPANG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Mosebakken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1352 Kolsås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980 127 532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KAUPANG AS</a:t>
            </a:r>
          </a:p>
        </p:txBody>
      </p:sp>
    </p:spTree>
  </p:cSld>
  <p:clrMapOvr>
    <a:masterClrMapping xmlns:a="http://schemas.openxmlformats.org/drawingml/2006/main"/>
  </p:clrMapOvr>
</p:sld>
</file>