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fd6c11df7d42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ef07d67fd4383"/>
  </p:sldMasterIdLst>
  <p:sldIdLst>
    <p:sldId xmlns:r="http://schemas.openxmlformats.org/officeDocument/2006/relationships" id="256" r:id="R3ef995a85771434a"/>
    <p:sldId xmlns:r="http://schemas.openxmlformats.org/officeDocument/2006/relationships" id="257" r:id="Rcbcc41776659403e"/>
    <p:sldId xmlns:r="http://schemas.openxmlformats.org/officeDocument/2006/relationships" id="258" r:id="Rce2fb3cb1298434a"/>
    <p:sldId xmlns:r="http://schemas.openxmlformats.org/officeDocument/2006/relationships" id="259" r:id="R811da4f5672842b4"/>
    <p:sldId xmlns:r="http://schemas.openxmlformats.org/officeDocument/2006/relationships" id="260" r:id="Re586c4e8068e455c"/>
    <p:sldId xmlns:r="http://schemas.openxmlformats.org/officeDocument/2006/relationships" id="261" r:id="Ra247ea1a72324901"/>
    <p:sldId xmlns:r="http://schemas.openxmlformats.org/officeDocument/2006/relationships" id="262" r:id="R13ea2be56f8d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ef07d67fd4383" /><Relationship Type="http://schemas.openxmlformats.org/officeDocument/2006/relationships/slide" Target="/ppt/slides/slide1.xml" Id="R3ef995a85771434a" /><Relationship Type="http://schemas.openxmlformats.org/officeDocument/2006/relationships/slide" Target="/ppt/slides/slide2.xml" Id="Rcbcc41776659403e" /><Relationship Type="http://schemas.openxmlformats.org/officeDocument/2006/relationships/slide" Target="/ppt/slides/slide3.xml" Id="Rce2fb3cb1298434a" /><Relationship Type="http://schemas.openxmlformats.org/officeDocument/2006/relationships/slide" Target="/ppt/slides/slide4.xml" Id="R811da4f5672842b4" /><Relationship Type="http://schemas.openxmlformats.org/officeDocument/2006/relationships/slide" Target="/ppt/slides/slide5.xml" Id="Re586c4e8068e455c" /><Relationship Type="http://schemas.openxmlformats.org/officeDocument/2006/relationships/slide" Target="/ppt/slides/slide6.xml" Id="Ra247ea1a72324901" /><Relationship Type="http://schemas.openxmlformats.org/officeDocument/2006/relationships/slide" Target="/ppt/slides/slide7.xml" Id="R13ea2be56f8d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645a4ff4a4b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b33f28cbf4bc2" /><Relationship Type="http://schemas.openxmlformats.org/officeDocument/2006/relationships/theme" Target="/ppt/slideMasters/theme/theme1.xml" Id="Rc5b07929fdd9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b33f28cbf4b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1cee1b77a42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02eabfa76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57d00ae14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f281498ce49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9cacf8259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7228d3be14c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add5c592d49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BAJOTO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BAJOTO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189 094 544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190 106 813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THORESEN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FURUVIK THORESEN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FURUVIK THORESEN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SUSANN FURUVIK THORESEN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Ladebekken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