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7f40740de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44a7b23d854d6b"/>
  </p:sldMasterIdLst>
  <p:sldIdLst>
    <p:sldId xmlns:r="http://schemas.openxmlformats.org/officeDocument/2006/relationships" id="256" r:id="R9e3f5a7b3c79437e"/>
    <p:sldId xmlns:r="http://schemas.openxmlformats.org/officeDocument/2006/relationships" id="257" r:id="Rbf9ce7111d4e4609"/>
    <p:sldId xmlns:r="http://schemas.openxmlformats.org/officeDocument/2006/relationships" id="258" r:id="R555d5917d0434a12"/>
    <p:sldId xmlns:r="http://schemas.openxmlformats.org/officeDocument/2006/relationships" id="259" r:id="R5a6e03dee3ea43ea"/>
    <p:sldId xmlns:r="http://schemas.openxmlformats.org/officeDocument/2006/relationships" id="260" r:id="R70f91e5c0beb489d"/>
    <p:sldId xmlns:r="http://schemas.openxmlformats.org/officeDocument/2006/relationships" id="261" r:id="Rc8fde309d74a466c"/>
    <p:sldId xmlns:r="http://schemas.openxmlformats.org/officeDocument/2006/relationships" id="262" r:id="Rb0a21f36d28f43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4a7b23d854d6b" /><Relationship Type="http://schemas.openxmlformats.org/officeDocument/2006/relationships/slide" Target="/ppt/slides/slide1.xml" Id="R9e3f5a7b3c79437e" /><Relationship Type="http://schemas.openxmlformats.org/officeDocument/2006/relationships/slide" Target="/ppt/slides/slide2.xml" Id="Rbf9ce7111d4e4609" /><Relationship Type="http://schemas.openxmlformats.org/officeDocument/2006/relationships/slide" Target="/ppt/slides/slide3.xml" Id="R555d5917d0434a12" /><Relationship Type="http://schemas.openxmlformats.org/officeDocument/2006/relationships/slide" Target="/ppt/slides/slide4.xml" Id="R5a6e03dee3ea43ea" /><Relationship Type="http://schemas.openxmlformats.org/officeDocument/2006/relationships/slide" Target="/ppt/slides/slide5.xml" Id="R70f91e5c0beb489d" /><Relationship Type="http://schemas.openxmlformats.org/officeDocument/2006/relationships/slide" Target="/ppt/slides/slide6.xml" Id="Rc8fde309d74a466c" /><Relationship Type="http://schemas.openxmlformats.org/officeDocument/2006/relationships/slide" Target="/ppt/slides/slide7.xml" Id="Rb0a21f36d28f43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31e05f003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2b8f31c5b46d7" /><Relationship Type="http://schemas.openxmlformats.org/officeDocument/2006/relationships/theme" Target="/ppt/slideMasters/theme/theme1.xml" Id="R1ddea7b53931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2b8f31c5b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477294749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670faf8b5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ca77e7c6a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882837f4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5aa5e668a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4eb1cc0d24b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20a5ac4f9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BRYNJAR GEIR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GEIR INNOVATION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−2 560 061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4 020 089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Kastanjeveien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