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311a4f1b6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5eea98d7474d5a"/>
  </p:sldMasterIdLst>
  <p:sldIdLst>
    <p:sldId xmlns:r="http://schemas.openxmlformats.org/officeDocument/2006/relationships" id="256" r:id="Rb4ebc23d41d24fb2"/>
    <p:sldId xmlns:r="http://schemas.openxmlformats.org/officeDocument/2006/relationships" id="257" r:id="R4e5be99ce02e4329"/>
    <p:sldId xmlns:r="http://schemas.openxmlformats.org/officeDocument/2006/relationships" id="258" r:id="R5287384879d3490a"/>
    <p:sldId xmlns:r="http://schemas.openxmlformats.org/officeDocument/2006/relationships" id="259" r:id="R18e5d2b8ce79471c"/>
    <p:sldId xmlns:r="http://schemas.openxmlformats.org/officeDocument/2006/relationships" id="260" r:id="Rdb3dbbaed8634697"/>
    <p:sldId xmlns:r="http://schemas.openxmlformats.org/officeDocument/2006/relationships" id="261" r:id="Raf769e0f4820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eea98d7474d5a" /><Relationship Type="http://schemas.openxmlformats.org/officeDocument/2006/relationships/slide" Target="/ppt/slides/slide1.xml" Id="Rb4ebc23d41d24fb2" /><Relationship Type="http://schemas.openxmlformats.org/officeDocument/2006/relationships/slide" Target="/ppt/slides/slide2.xml" Id="R4e5be99ce02e4329" /><Relationship Type="http://schemas.openxmlformats.org/officeDocument/2006/relationships/slide" Target="/ppt/slides/slide3.xml" Id="R5287384879d3490a" /><Relationship Type="http://schemas.openxmlformats.org/officeDocument/2006/relationships/slide" Target="/ppt/slides/slide4.xml" Id="R18e5d2b8ce79471c" /><Relationship Type="http://schemas.openxmlformats.org/officeDocument/2006/relationships/slide" Target="/ppt/slides/slide5.xml" Id="Rdb3dbbaed8634697" /><Relationship Type="http://schemas.openxmlformats.org/officeDocument/2006/relationships/slide" Target="/ppt/slides/slide6.xml" Id="Raf769e0f4820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06e80e71043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dc3348d754700" /><Relationship Type="http://schemas.openxmlformats.org/officeDocument/2006/relationships/theme" Target="/ppt/slideMasters/theme/theme1.xml" Id="R0d08d485e791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dc3348d75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1deac5f93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af17c39a1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52f3ce667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bf6ebbc19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60a81c68d40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68a9baf4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NORDEN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2 439 214 515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2 193 745 666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2 178 770 481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25 195 796 596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25 223 034 663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