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7b9e09e28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158b60e4847ae"/>
  </p:sldMasterIdLst>
  <p:sldIdLst>
    <p:sldId xmlns:r="http://schemas.openxmlformats.org/officeDocument/2006/relationships" id="256" r:id="R4c58648eb1b946aa"/>
    <p:sldId xmlns:r="http://schemas.openxmlformats.org/officeDocument/2006/relationships" id="257" r:id="R170fe4d1f23047cf"/>
    <p:sldId xmlns:r="http://schemas.openxmlformats.org/officeDocument/2006/relationships" id="258" r:id="R67c59b335fe94fc6"/>
    <p:sldId xmlns:r="http://schemas.openxmlformats.org/officeDocument/2006/relationships" id="259" r:id="Rc6ba860b0b4a49bb"/>
    <p:sldId xmlns:r="http://schemas.openxmlformats.org/officeDocument/2006/relationships" id="260" r:id="R06fccf56202a461b"/>
    <p:sldId xmlns:r="http://schemas.openxmlformats.org/officeDocument/2006/relationships" id="261" r:id="R0aaa233456c2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158b60e4847ae" /><Relationship Type="http://schemas.openxmlformats.org/officeDocument/2006/relationships/slide" Target="/ppt/slides/slide1.xml" Id="R4c58648eb1b946aa" /><Relationship Type="http://schemas.openxmlformats.org/officeDocument/2006/relationships/slide" Target="/ppt/slides/slide2.xml" Id="R170fe4d1f23047cf" /><Relationship Type="http://schemas.openxmlformats.org/officeDocument/2006/relationships/slide" Target="/ppt/slides/slide3.xml" Id="R67c59b335fe94fc6" /><Relationship Type="http://schemas.openxmlformats.org/officeDocument/2006/relationships/slide" Target="/ppt/slides/slide4.xml" Id="Rc6ba860b0b4a49bb" /><Relationship Type="http://schemas.openxmlformats.org/officeDocument/2006/relationships/slide" Target="/ppt/slides/slide5.xml" Id="R06fccf56202a461b" /><Relationship Type="http://schemas.openxmlformats.org/officeDocument/2006/relationships/slide" Target="/ppt/slides/slide6.xml" Id="R0aaa233456c2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da89e54be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6b407c86544a2" /><Relationship Type="http://schemas.openxmlformats.org/officeDocument/2006/relationships/theme" Target="/ppt/slideMasters/theme/theme1.xml" Id="R6356d0ca084b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6b407c865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d802514b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96264e30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debecb38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2b1df6bc9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cea94e9a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48e87cdf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