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24bf88bf944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00b9b416f4ffb"/>
  </p:sldMasterIdLst>
  <p:sldIdLst>
    <p:sldId xmlns:r="http://schemas.openxmlformats.org/officeDocument/2006/relationships" id="256" r:id="Rcb2ae3951588424d"/>
    <p:sldId xmlns:r="http://schemas.openxmlformats.org/officeDocument/2006/relationships" id="257" r:id="Rd124f0e172b841b1"/>
    <p:sldId xmlns:r="http://schemas.openxmlformats.org/officeDocument/2006/relationships" id="258" r:id="Rbf358225d9024353"/>
    <p:sldId xmlns:r="http://schemas.openxmlformats.org/officeDocument/2006/relationships" id="259" r:id="Rfc86a16e109542df"/>
    <p:sldId xmlns:r="http://schemas.openxmlformats.org/officeDocument/2006/relationships" id="260" r:id="Rf99e7b7e25864f1c"/>
    <p:sldId xmlns:r="http://schemas.openxmlformats.org/officeDocument/2006/relationships" id="261" r:id="R81817530e3854c0c"/>
    <p:sldId xmlns:r="http://schemas.openxmlformats.org/officeDocument/2006/relationships" id="262" r:id="R0b8935bf04464a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00b9b416f4ffb" /><Relationship Type="http://schemas.openxmlformats.org/officeDocument/2006/relationships/slide" Target="/ppt/slides/slide1.xml" Id="Rcb2ae3951588424d" /><Relationship Type="http://schemas.openxmlformats.org/officeDocument/2006/relationships/slide" Target="/ppt/slides/slide2.xml" Id="Rd124f0e172b841b1" /><Relationship Type="http://schemas.openxmlformats.org/officeDocument/2006/relationships/slide" Target="/ppt/slides/slide3.xml" Id="Rbf358225d9024353" /><Relationship Type="http://schemas.openxmlformats.org/officeDocument/2006/relationships/slide" Target="/ppt/slides/slide4.xml" Id="Rfc86a16e109542df" /><Relationship Type="http://schemas.openxmlformats.org/officeDocument/2006/relationships/slide" Target="/ppt/slides/slide5.xml" Id="Rf99e7b7e25864f1c" /><Relationship Type="http://schemas.openxmlformats.org/officeDocument/2006/relationships/slide" Target="/ppt/slides/slide6.xml" Id="R81817530e3854c0c" /><Relationship Type="http://schemas.openxmlformats.org/officeDocument/2006/relationships/slide" Target="/ppt/slides/slide7.xml" Id="R0b8935bf04464a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2c3ce919d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1d9454a0e4095" /><Relationship Type="http://schemas.openxmlformats.org/officeDocument/2006/relationships/theme" Target="/ppt/slideMasters/theme/theme1.xml" Id="Rd7b373c5b26f45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1d9454a0e40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fe75810e945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5b830b9f04e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322a01f2b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bf9ff6b3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ca9135d7c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b24930a8144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9c4391e5049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REISEMÅLSUTVIKLING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REISEMÅLSUTVIKLING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REISEMÅLSUTVIKLING AS ble etablert [år] og holder til i Svingvoll.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REISEMÅLSUTVIKLING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REISEMÅLSUTVIKLING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REISEMÅLSUTVIKLING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4 146 622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5 105 316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REISEMÅLSUTVIKLING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BERNHARD HANA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REISEMÅLSUTVIKLING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2652 Svingvoll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22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980 151 468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REISEMÅLSUTVIKLING AS</a:t>
            </a:r>
          </a:p>
        </p:txBody>
      </p:sp>
    </p:spTree>
  </p:cSld>
  <p:clrMapOvr>
    <a:masterClrMapping xmlns:a="http://schemas.openxmlformats.org/drawingml/2006/main"/>
  </p:clrMapOvr>
</p:sld>
</file>