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dc16caa14248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f05be8bad6446a"/>
  </p:sldMasterIdLst>
  <p:sldIdLst>
    <p:sldId xmlns:r="http://schemas.openxmlformats.org/officeDocument/2006/relationships" id="256" r:id="R6bbd953d7bac44b8"/>
    <p:sldId xmlns:r="http://schemas.openxmlformats.org/officeDocument/2006/relationships" id="257" r:id="R88e2495c16f4493e"/>
    <p:sldId xmlns:r="http://schemas.openxmlformats.org/officeDocument/2006/relationships" id="258" r:id="R74c2a9ea175c4baf"/>
    <p:sldId xmlns:r="http://schemas.openxmlformats.org/officeDocument/2006/relationships" id="259" r:id="R119336d14403485a"/>
    <p:sldId xmlns:r="http://schemas.openxmlformats.org/officeDocument/2006/relationships" id="260" r:id="R85c42e3fd33646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05be8bad6446a" /><Relationship Type="http://schemas.openxmlformats.org/officeDocument/2006/relationships/slide" Target="/ppt/slides/slide1.xml" Id="R6bbd953d7bac44b8" /><Relationship Type="http://schemas.openxmlformats.org/officeDocument/2006/relationships/slide" Target="/ppt/slides/slide2.xml" Id="R88e2495c16f4493e" /><Relationship Type="http://schemas.openxmlformats.org/officeDocument/2006/relationships/slide" Target="/ppt/slides/slide3.xml" Id="R74c2a9ea175c4baf" /><Relationship Type="http://schemas.openxmlformats.org/officeDocument/2006/relationships/slide" Target="/ppt/slides/slide4.xml" Id="R119336d14403485a" /><Relationship Type="http://schemas.openxmlformats.org/officeDocument/2006/relationships/slide" Target="/ppt/slides/slide5.xml" Id="R85c42e3fd33646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dd84e625c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c04248c704ef2" /><Relationship Type="http://schemas.openxmlformats.org/officeDocument/2006/relationships/theme" Target="/ppt/slideMasters/theme/theme1.xml" Id="R8fd6dd0ee66c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fc04248c70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07f5597f349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f78f66f8146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a68d001b24c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861a44a134f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fc7432df342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