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2ce5ff5b0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7eb8ca02241fb"/>
  </p:sldMasterIdLst>
  <p:sldIdLst>
    <p:sldId xmlns:r="http://schemas.openxmlformats.org/officeDocument/2006/relationships" id="256" r:id="Rce3ec9101bfa464b"/>
    <p:sldId xmlns:r="http://schemas.openxmlformats.org/officeDocument/2006/relationships" id="257" r:id="Reb8f28daf17540f0"/>
    <p:sldId xmlns:r="http://schemas.openxmlformats.org/officeDocument/2006/relationships" id="258" r:id="R41a3e68d4d394dcc"/>
    <p:sldId xmlns:r="http://schemas.openxmlformats.org/officeDocument/2006/relationships" id="259" r:id="Rbd3b058cb51c4960"/>
    <p:sldId xmlns:r="http://schemas.openxmlformats.org/officeDocument/2006/relationships" id="260" r:id="R35a84158ca0c42df"/>
    <p:sldId xmlns:r="http://schemas.openxmlformats.org/officeDocument/2006/relationships" id="261" r:id="R7aa0c34b7ff84140"/>
    <p:sldId xmlns:r="http://schemas.openxmlformats.org/officeDocument/2006/relationships" id="262" r:id="R7d64aa550699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7eb8ca02241fb" /><Relationship Type="http://schemas.openxmlformats.org/officeDocument/2006/relationships/slide" Target="/ppt/slides/slide1.xml" Id="Rce3ec9101bfa464b" /><Relationship Type="http://schemas.openxmlformats.org/officeDocument/2006/relationships/slide" Target="/ppt/slides/slide2.xml" Id="Reb8f28daf17540f0" /><Relationship Type="http://schemas.openxmlformats.org/officeDocument/2006/relationships/slide" Target="/ppt/slides/slide3.xml" Id="R41a3e68d4d394dcc" /><Relationship Type="http://schemas.openxmlformats.org/officeDocument/2006/relationships/slide" Target="/ppt/slides/slide4.xml" Id="Rbd3b058cb51c4960" /><Relationship Type="http://schemas.openxmlformats.org/officeDocument/2006/relationships/slide" Target="/ppt/slides/slide5.xml" Id="R35a84158ca0c42df" /><Relationship Type="http://schemas.openxmlformats.org/officeDocument/2006/relationships/slide" Target="/ppt/slides/slide6.xml" Id="R7aa0c34b7ff84140" /><Relationship Type="http://schemas.openxmlformats.org/officeDocument/2006/relationships/slide" Target="/ppt/slides/slide7.xml" Id="R7d64aa550699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147a0d81e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d0e1be7284f86" /><Relationship Type="http://schemas.openxmlformats.org/officeDocument/2006/relationships/theme" Target="/ppt/slideMasters/theme/theme1.xml" Id="Radee4371a0e8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d0e1be728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f5b0e9a84c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f69a984744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b4fd21f8c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0fba843b0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10b9e2f4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97221d8c4f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f407bb554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ATEMPO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ATEMPO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18 973 117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EDVARD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980 180 840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