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3ee2d528ca47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79494b29cf402b"/>
  </p:sldMasterIdLst>
  <p:sldIdLst>
    <p:sldId xmlns:r="http://schemas.openxmlformats.org/officeDocument/2006/relationships" id="256" r:id="R2b47b5f31fdb43ea"/>
    <p:sldId xmlns:r="http://schemas.openxmlformats.org/officeDocument/2006/relationships" id="257" r:id="Rfba30454898245d2"/>
    <p:sldId xmlns:r="http://schemas.openxmlformats.org/officeDocument/2006/relationships" id="258" r:id="Re56b267334c84f42"/>
    <p:sldId xmlns:r="http://schemas.openxmlformats.org/officeDocument/2006/relationships" id="259" r:id="R11ce6da72be14d62"/>
    <p:sldId xmlns:r="http://schemas.openxmlformats.org/officeDocument/2006/relationships" id="260" r:id="Re9aeae207fef4282"/>
    <p:sldId xmlns:r="http://schemas.openxmlformats.org/officeDocument/2006/relationships" id="261" r:id="Re6764f06695946ea"/>
    <p:sldId xmlns:r="http://schemas.openxmlformats.org/officeDocument/2006/relationships" id="262" r:id="Rb4543b4a891a45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79494b29cf402b" /><Relationship Type="http://schemas.openxmlformats.org/officeDocument/2006/relationships/slide" Target="/ppt/slides/slide1.xml" Id="R2b47b5f31fdb43ea" /><Relationship Type="http://schemas.openxmlformats.org/officeDocument/2006/relationships/slide" Target="/ppt/slides/slide2.xml" Id="Rfba30454898245d2" /><Relationship Type="http://schemas.openxmlformats.org/officeDocument/2006/relationships/slide" Target="/ppt/slides/slide3.xml" Id="Re56b267334c84f42" /><Relationship Type="http://schemas.openxmlformats.org/officeDocument/2006/relationships/slide" Target="/ppt/slides/slide4.xml" Id="R11ce6da72be14d62" /><Relationship Type="http://schemas.openxmlformats.org/officeDocument/2006/relationships/slide" Target="/ppt/slides/slide5.xml" Id="Re9aeae207fef4282" /><Relationship Type="http://schemas.openxmlformats.org/officeDocument/2006/relationships/slide" Target="/ppt/slides/slide6.xml" Id="Re6764f06695946ea" /><Relationship Type="http://schemas.openxmlformats.org/officeDocument/2006/relationships/slide" Target="/ppt/slides/slide7.xml" Id="Rb4543b4a891a45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8ffe76f12a4a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195c4f8124c63" /><Relationship Type="http://schemas.openxmlformats.org/officeDocument/2006/relationships/theme" Target="/ppt/slideMasters/theme/theme1.xml" Id="R834d2c436ea745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e195c4f8124c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b899d025a48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5c6f4c61e49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7553aa5b843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16af9cb154b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0d8bae3c54f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57167862641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2014d60a148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GREIDUNG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GREIDUNG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GREIDUNG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GREIDUNG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GREIDUNG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GREIDUNG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1 230 750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1 118 746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2 932 810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2 724 084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3 987 122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GREIDUNG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GREIDUNG MORTEN HENRIK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GREIDUNG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Åmotveien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17 79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980 211 568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GREIDUNG AS</a:t>
            </a:r>
          </a:p>
        </p:txBody>
      </p:sp>
    </p:spTree>
  </p:cSld>
  <p:clrMapOvr>
    <a:masterClrMapping xmlns:a="http://schemas.openxmlformats.org/drawingml/2006/main"/>
  </p:clrMapOvr>
</p:sld>
</file>