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57bea4ea0446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7a136835df4bf0"/>
  </p:sldMasterIdLst>
  <p:sldIdLst>
    <p:sldId xmlns:r="http://schemas.openxmlformats.org/officeDocument/2006/relationships" id="256" r:id="Rc09558821b4f4bb3"/>
    <p:sldId xmlns:r="http://schemas.openxmlformats.org/officeDocument/2006/relationships" id="257" r:id="R0c19fea599dd4f57"/>
    <p:sldId xmlns:r="http://schemas.openxmlformats.org/officeDocument/2006/relationships" id="258" r:id="Rdc463a8d76a14d53"/>
    <p:sldId xmlns:r="http://schemas.openxmlformats.org/officeDocument/2006/relationships" id="259" r:id="R45ebde7c548844bf"/>
    <p:sldId xmlns:r="http://schemas.openxmlformats.org/officeDocument/2006/relationships" id="260" r:id="Rf4c4dea4bd854c85"/>
    <p:sldId xmlns:r="http://schemas.openxmlformats.org/officeDocument/2006/relationships" id="261" r:id="Ra641508595bb4673"/>
    <p:sldId xmlns:r="http://schemas.openxmlformats.org/officeDocument/2006/relationships" id="262" r:id="R9d198df58f1245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7a136835df4bf0" /><Relationship Type="http://schemas.openxmlformats.org/officeDocument/2006/relationships/slide" Target="/ppt/slides/slide1.xml" Id="Rc09558821b4f4bb3" /><Relationship Type="http://schemas.openxmlformats.org/officeDocument/2006/relationships/slide" Target="/ppt/slides/slide2.xml" Id="R0c19fea599dd4f57" /><Relationship Type="http://schemas.openxmlformats.org/officeDocument/2006/relationships/slide" Target="/ppt/slides/slide3.xml" Id="Rdc463a8d76a14d53" /><Relationship Type="http://schemas.openxmlformats.org/officeDocument/2006/relationships/slide" Target="/ppt/slides/slide4.xml" Id="R45ebde7c548844bf" /><Relationship Type="http://schemas.openxmlformats.org/officeDocument/2006/relationships/slide" Target="/ppt/slides/slide5.xml" Id="Rf4c4dea4bd854c85" /><Relationship Type="http://schemas.openxmlformats.org/officeDocument/2006/relationships/slide" Target="/ppt/slides/slide6.xml" Id="Ra641508595bb4673" /><Relationship Type="http://schemas.openxmlformats.org/officeDocument/2006/relationships/slide" Target="/ppt/slides/slide7.xml" Id="R9d198df58f1245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bbdbb0c744d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c363a6bc74fce" /><Relationship Type="http://schemas.openxmlformats.org/officeDocument/2006/relationships/theme" Target="/ppt/slideMasters/theme/theme1.xml" Id="R59e5efaa827143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4c363a6bc74f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702f02e7447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44dcca2e948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0a7d151004f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8dc3eea8644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d9a694b1644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ca1e46aa046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00a8d772d42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MADATOR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MADATOR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MADATOR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MADATOR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MADATOR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MADATOR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2 315 963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9 412 895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10 634 646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MADATOR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TRYGVE TRUSLEW 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MADATOR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Buråsen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17 84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980 224 112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MADATOR INVEST AS</a:t>
            </a:r>
          </a:p>
        </p:txBody>
      </p:sp>
    </p:spTree>
  </p:cSld>
  <p:clrMapOvr>
    <a:masterClrMapping xmlns:a="http://schemas.openxmlformats.org/drawingml/2006/main"/>
  </p:clrMapOvr>
</p:sld>
</file>