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06aece47ee47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82bce8dfff4f8d"/>
  </p:sldMasterIdLst>
  <p:sldIdLst>
    <p:sldId xmlns:r="http://schemas.openxmlformats.org/officeDocument/2006/relationships" id="256" r:id="R8a10be5c70fc4af1"/>
    <p:sldId xmlns:r="http://schemas.openxmlformats.org/officeDocument/2006/relationships" id="257" r:id="Rb24fa04169ad42b5"/>
    <p:sldId xmlns:r="http://schemas.openxmlformats.org/officeDocument/2006/relationships" id="258" r:id="R5f7cc50fd3b64f4d"/>
    <p:sldId xmlns:r="http://schemas.openxmlformats.org/officeDocument/2006/relationships" id="259" r:id="R88b80ca242d24a04"/>
    <p:sldId xmlns:r="http://schemas.openxmlformats.org/officeDocument/2006/relationships" id="260" r:id="R4f1752cd7d8744b2"/>
    <p:sldId xmlns:r="http://schemas.openxmlformats.org/officeDocument/2006/relationships" id="261" r:id="Rfd9bac3019ce40b6"/>
    <p:sldId xmlns:r="http://schemas.openxmlformats.org/officeDocument/2006/relationships" id="262" r:id="R5abed65d6a0849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82bce8dfff4f8d" /><Relationship Type="http://schemas.openxmlformats.org/officeDocument/2006/relationships/slide" Target="/ppt/slides/slide1.xml" Id="R8a10be5c70fc4af1" /><Relationship Type="http://schemas.openxmlformats.org/officeDocument/2006/relationships/slide" Target="/ppt/slides/slide2.xml" Id="Rb24fa04169ad42b5" /><Relationship Type="http://schemas.openxmlformats.org/officeDocument/2006/relationships/slide" Target="/ppt/slides/slide3.xml" Id="R5f7cc50fd3b64f4d" /><Relationship Type="http://schemas.openxmlformats.org/officeDocument/2006/relationships/slide" Target="/ppt/slides/slide4.xml" Id="R88b80ca242d24a04" /><Relationship Type="http://schemas.openxmlformats.org/officeDocument/2006/relationships/slide" Target="/ppt/slides/slide5.xml" Id="R4f1752cd7d8744b2" /><Relationship Type="http://schemas.openxmlformats.org/officeDocument/2006/relationships/slide" Target="/ppt/slides/slide6.xml" Id="Rfd9bac3019ce40b6" /><Relationship Type="http://schemas.openxmlformats.org/officeDocument/2006/relationships/slide" Target="/ppt/slides/slide7.xml" Id="R5abed65d6a0849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44bd11dfcf4d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cae12907b4516" /><Relationship Type="http://schemas.openxmlformats.org/officeDocument/2006/relationships/theme" Target="/ppt/slideMasters/theme/theme1.xml" Id="Re3979feed8234e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2cae12907b45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cbab0a7f042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0955ae7fb45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f28d4514f4d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2f17430804b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ea90e4d074c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c3e9a0b0641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c9823d35348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REGNSKAPSHUSET VALHALL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REGNSKAPSHUSET VALHALL AS ble etablert [år] og holder til i Nesbyen.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74 432 914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7 364 268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6 057 922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12 865 247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31 960 303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HALLINGDAL VALDRES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Halandvegen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3540 Nesbyen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07 25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firma@sb1regnskap.no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980 289 648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