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fd13b97cbf41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a1869192284882"/>
  </p:sldMasterIdLst>
  <p:sldIdLst>
    <p:sldId xmlns:r="http://schemas.openxmlformats.org/officeDocument/2006/relationships" id="256" r:id="R6b86202de7244e73"/>
    <p:sldId xmlns:r="http://schemas.openxmlformats.org/officeDocument/2006/relationships" id="257" r:id="R749f1d5c63174220"/>
    <p:sldId xmlns:r="http://schemas.openxmlformats.org/officeDocument/2006/relationships" id="258" r:id="Rb6ff3631396d49f6"/>
    <p:sldId xmlns:r="http://schemas.openxmlformats.org/officeDocument/2006/relationships" id="259" r:id="R03c3e29187c84ca1"/>
    <p:sldId xmlns:r="http://schemas.openxmlformats.org/officeDocument/2006/relationships" id="260" r:id="Rc4e9588975584d1c"/>
    <p:sldId xmlns:r="http://schemas.openxmlformats.org/officeDocument/2006/relationships" id="261" r:id="Rbd3f2f018afe4ecf"/>
    <p:sldId xmlns:r="http://schemas.openxmlformats.org/officeDocument/2006/relationships" id="262" r:id="Ra8ed0d0a22f342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1869192284882" /><Relationship Type="http://schemas.openxmlformats.org/officeDocument/2006/relationships/slide" Target="/ppt/slides/slide1.xml" Id="R6b86202de7244e73" /><Relationship Type="http://schemas.openxmlformats.org/officeDocument/2006/relationships/slide" Target="/ppt/slides/slide2.xml" Id="R749f1d5c63174220" /><Relationship Type="http://schemas.openxmlformats.org/officeDocument/2006/relationships/slide" Target="/ppt/slides/slide3.xml" Id="Rb6ff3631396d49f6" /><Relationship Type="http://schemas.openxmlformats.org/officeDocument/2006/relationships/slide" Target="/ppt/slides/slide4.xml" Id="R03c3e29187c84ca1" /><Relationship Type="http://schemas.openxmlformats.org/officeDocument/2006/relationships/slide" Target="/ppt/slides/slide5.xml" Id="Rc4e9588975584d1c" /><Relationship Type="http://schemas.openxmlformats.org/officeDocument/2006/relationships/slide" Target="/ppt/slides/slide6.xml" Id="Rbd3f2f018afe4ecf" /><Relationship Type="http://schemas.openxmlformats.org/officeDocument/2006/relationships/slide" Target="/ppt/slides/slide7.xml" Id="Ra8ed0d0a22f342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3683489cd4e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8836cad794e36" /><Relationship Type="http://schemas.openxmlformats.org/officeDocument/2006/relationships/theme" Target="/ppt/slideMasters/theme/theme1.xml" Id="R300916bd1d45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68836cad794e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a6a88e61a49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a9fda985c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ed280755743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92d695d0244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fdcb5d16d4d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56f3b584f40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bbadd9fd448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MENY INDRE HAVN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MENY INDRE 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MENY INDRE HAVN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MENY INDRE 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MENY INDRE 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MENY INDRE 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206 273 331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4 814 556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3 288 910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12 207 745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37 540 139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MENY INDRE 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BORGANO AS  –  45,3 %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RICO EIENDOM AS  –  40,7 %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HANS-GUNNAR WOLF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KIRSTEN IRENE SKJERVEN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SCHRØDER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SKJERVEN ACCOUNTING AS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MENY INDRE 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hans-gunnar.wolf@ngbutikk.net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980 323 099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MENY INDRE HAVN AS</a:t>
            </a:r>
          </a:p>
        </p:txBody>
      </p:sp>
    </p:spTree>
  </p:cSld>
  <p:clrMapOvr>
    <a:masterClrMapping xmlns:a="http://schemas.openxmlformats.org/drawingml/2006/main"/>
  </p:clrMapOvr>
</p:sld>
</file>