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747bef980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0ba60fc734548"/>
  </p:sldMasterIdLst>
  <p:sldIdLst>
    <p:sldId xmlns:r="http://schemas.openxmlformats.org/officeDocument/2006/relationships" id="256" r:id="R4076d5a543904993"/>
    <p:sldId xmlns:r="http://schemas.openxmlformats.org/officeDocument/2006/relationships" id="257" r:id="R3f991c2a3d274d7b"/>
    <p:sldId xmlns:r="http://schemas.openxmlformats.org/officeDocument/2006/relationships" id="258" r:id="Rb38d80eb08b1496f"/>
    <p:sldId xmlns:r="http://schemas.openxmlformats.org/officeDocument/2006/relationships" id="259" r:id="Rb56f5067a7c5423a"/>
    <p:sldId xmlns:r="http://schemas.openxmlformats.org/officeDocument/2006/relationships" id="260" r:id="R6ea4ea108833467b"/>
    <p:sldId xmlns:r="http://schemas.openxmlformats.org/officeDocument/2006/relationships" id="261" r:id="R62268c1dbba141a6"/>
    <p:sldId xmlns:r="http://schemas.openxmlformats.org/officeDocument/2006/relationships" id="262" r:id="Rbe5699624793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0ba60fc734548" /><Relationship Type="http://schemas.openxmlformats.org/officeDocument/2006/relationships/slide" Target="/ppt/slides/slide1.xml" Id="R4076d5a543904993" /><Relationship Type="http://schemas.openxmlformats.org/officeDocument/2006/relationships/slide" Target="/ppt/slides/slide2.xml" Id="R3f991c2a3d274d7b" /><Relationship Type="http://schemas.openxmlformats.org/officeDocument/2006/relationships/slide" Target="/ppt/slides/slide3.xml" Id="Rb38d80eb08b1496f" /><Relationship Type="http://schemas.openxmlformats.org/officeDocument/2006/relationships/slide" Target="/ppt/slides/slide4.xml" Id="Rb56f5067a7c5423a" /><Relationship Type="http://schemas.openxmlformats.org/officeDocument/2006/relationships/slide" Target="/ppt/slides/slide5.xml" Id="R6ea4ea108833467b" /><Relationship Type="http://schemas.openxmlformats.org/officeDocument/2006/relationships/slide" Target="/ppt/slides/slide6.xml" Id="R62268c1dbba141a6" /><Relationship Type="http://schemas.openxmlformats.org/officeDocument/2006/relationships/slide" Target="/ppt/slides/slide7.xml" Id="Rbe5699624793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5292874a5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69ec87514a8f" /><Relationship Type="http://schemas.openxmlformats.org/officeDocument/2006/relationships/theme" Target="/ppt/slideMasters/theme/theme1.xml" Id="Re8a3af031d8f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b69ec8751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84159315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db9b3edf4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3dc276ae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743eb20bc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be904eacb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2de9f4d0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130921bd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NIEBLOK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NIEBLOK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73 984 354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74 399 751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 KÅRE REGE  –  71,5 %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REGE NYGÅRD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REGE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Kolbein Rege, Fidjeåsen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kolbein.rege@eidesvik.no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