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3c6b985a5c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a6fb294f84528"/>
  </p:sldMasterIdLst>
  <p:sldIdLst>
    <p:sldId xmlns:r="http://schemas.openxmlformats.org/officeDocument/2006/relationships" id="256" r:id="Raf15e48676e54eaf"/>
    <p:sldId xmlns:r="http://schemas.openxmlformats.org/officeDocument/2006/relationships" id="257" r:id="R96d44cf0cc524924"/>
    <p:sldId xmlns:r="http://schemas.openxmlformats.org/officeDocument/2006/relationships" id="258" r:id="Rddf2a6101c4443e0"/>
    <p:sldId xmlns:r="http://schemas.openxmlformats.org/officeDocument/2006/relationships" id="259" r:id="R90222d971c3a43ef"/>
    <p:sldId xmlns:r="http://schemas.openxmlformats.org/officeDocument/2006/relationships" id="260" r:id="R5340e777f5a84846"/>
    <p:sldId xmlns:r="http://schemas.openxmlformats.org/officeDocument/2006/relationships" id="261" r:id="Rc08093f59b434dd4"/>
    <p:sldId xmlns:r="http://schemas.openxmlformats.org/officeDocument/2006/relationships" id="262" r:id="Raeeb3ced6528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a6fb294f84528" /><Relationship Type="http://schemas.openxmlformats.org/officeDocument/2006/relationships/slide" Target="/ppt/slides/slide1.xml" Id="Raf15e48676e54eaf" /><Relationship Type="http://schemas.openxmlformats.org/officeDocument/2006/relationships/slide" Target="/ppt/slides/slide2.xml" Id="R96d44cf0cc524924" /><Relationship Type="http://schemas.openxmlformats.org/officeDocument/2006/relationships/slide" Target="/ppt/slides/slide3.xml" Id="Rddf2a6101c4443e0" /><Relationship Type="http://schemas.openxmlformats.org/officeDocument/2006/relationships/slide" Target="/ppt/slides/slide4.xml" Id="R90222d971c3a43ef" /><Relationship Type="http://schemas.openxmlformats.org/officeDocument/2006/relationships/slide" Target="/ppt/slides/slide5.xml" Id="R5340e777f5a84846" /><Relationship Type="http://schemas.openxmlformats.org/officeDocument/2006/relationships/slide" Target="/ppt/slides/slide6.xml" Id="Rc08093f59b434dd4" /><Relationship Type="http://schemas.openxmlformats.org/officeDocument/2006/relationships/slide" Target="/ppt/slides/slide7.xml" Id="Raeeb3ced6528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012c2890a4b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7802a8fae44da" /><Relationship Type="http://schemas.openxmlformats.org/officeDocument/2006/relationships/theme" Target="/ppt/slideMasters/theme/theme1.xml" Id="Rd1229076a5c6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97802a8fae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98cd192d1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5643cc1e8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d62e46ca5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a710b131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c77aeba55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d5414a92f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5d04bfe24d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11 789 466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31 722 702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31 808 858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FREDRIK BRANDT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Håhammarbrautene 94A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980 354 679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 INVEST AS</a:t>
            </a:r>
          </a:p>
        </p:txBody>
      </p:sp>
    </p:spTree>
  </p:cSld>
  <p:clrMapOvr>
    <a:masterClrMapping xmlns:a="http://schemas.openxmlformats.org/drawingml/2006/main"/>
  </p:clrMapOvr>
</p:sld>
</file>