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1fee2d2ca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527afbe0340c7"/>
  </p:sldMasterIdLst>
  <p:sldIdLst>
    <p:sldId xmlns:r="http://schemas.openxmlformats.org/officeDocument/2006/relationships" id="256" r:id="R1e38843722da4484"/>
    <p:sldId xmlns:r="http://schemas.openxmlformats.org/officeDocument/2006/relationships" id="257" r:id="Rd37b86a980524421"/>
    <p:sldId xmlns:r="http://schemas.openxmlformats.org/officeDocument/2006/relationships" id="258" r:id="Reea5b225b139468e"/>
    <p:sldId xmlns:r="http://schemas.openxmlformats.org/officeDocument/2006/relationships" id="259" r:id="Rb46a845479ac4faf"/>
    <p:sldId xmlns:r="http://schemas.openxmlformats.org/officeDocument/2006/relationships" id="260" r:id="R3917896757924504"/>
    <p:sldId xmlns:r="http://schemas.openxmlformats.org/officeDocument/2006/relationships" id="261" r:id="R82e67b8ea4074066"/>
    <p:sldId xmlns:r="http://schemas.openxmlformats.org/officeDocument/2006/relationships" id="262" r:id="Rac2b72c40112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527afbe0340c7" /><Relationship Type="http://schemas.openxmlformats.org/officeDocument/2006/relationships/slide" Target="/ppt/slides/slide1.xml" Id="R1e38843722da4484" /><Relationship Type="http://schemas.openxmlformats.org/officeDocument/2006/relationships/slide" Target="/ppt/slides/slide2.xml" Id="Rd37b86a980524421" /><Relationship Type="http://schemas.openxmlformats.org/officeDocument/2006/relationships/slide" Target="/ppt/slides/slide3.xml" Id="Reea5b225b139468e" /><Relationship Type="http://schemas.openxmlformats.org/officeDocument/2006/relationships/slide" Target="/ppt/slides/slide4.xml" Id="Rb46a845479ac4faf" /><Relationship Type="http://schemas.openxmlformats.org/officeDocument/2006/relationships/slide" Target="/ppt/slides/slide5.xml" Id="R3917896757924504" /><Relationship Type="http://schemas.openxmlformats.org/officeDocument/2006/relationships/slide" Target="/ppt/slides/slide6.xml" Id="R82e67b8ea4074066" /><Relationship Type="http://schemas.openxmlformats.org/officeDocument/2006/relationships/slide" Target="/ppt/slides/slide7.xml" Id="Rac2b72c40112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b64447736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1851d650a4061" /><Relationship Type="http://schemas.openxmlformats.org/officeDocument/2006/relationships/theme" Target="/ppt/slideMasters/theme/theme1.xml" Id="Ra77094b44f83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1851d650a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bb737f57d4f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da60b832c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b4cecc23c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5aa4fef49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d4726bbce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ae2eada20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420e343d7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BWAS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BWAS GROUP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5 350 149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Prinsessestien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1391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bwas@bwas.no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www.bwas.no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980 360 202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