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2146cf257847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4b803d8f67443f"/>
  </p:sldMasterIdLst>
  <p:sldIdLst>
    <p:sldId xmlns:r="http://schemas.openxmlformats.org/officeDocument/2006/relationships" id="256" r:id="Rb02b8cf4a75947f1"/>
    <p:sldId xmlns:r="http://schemas.openxmlformats.org/officeDocument/2006/relationships" id="257" r:id="Rdf7fda8f3ee344dd"/>
    <p:sldId xmlns:r="http://schemas.openxmlformats.org/officeDocument/2006/relationships" id="258" r:id="R65e2713fc92741eb"/>
    <p:sldId xmlns:r="http://schemas.openxmlformats.org/officeDocument/2006/relationships" id="259" r:id="R31ccb74e96e0456a"/>
    <p:sldId xmlns:r="http://schemas.openxmlformats.org/officeDocument/2006/relationships" id="260" r:id="R72528213979a44c4"/>
    <p:sldId xmlns:r="http://schemas.openxmlformats.org/officeDocument/2006/relationships" id="261" r:id="R8e52fbe65082452f"/>
    <p:sldId xmlns:r="http://schemas.openxmlformats.org/officeDocument/2006/relationships" id="262" r:id="R8ce174983dcc4f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4b803d8f67443f" /><Relationship Type="http://schemas.openxmlformats.org/officeDocument/2006/relationships/slide" Target="/ppt/slides/slide1.xml" Id="Rb02b8cf4a75947f1" /><Relationship Type="http://schemas.openxmlformats.org/officeDocument/2006/relationships/slide" Target="/ppt/slides/slide2.xml" Id="Rdf7fda8f3ee344dd" /><Relationship Type="http://schemas.openxmlformats.org/officeDocument/2006/relationships/slide" Target="/ppt/slides/slide3.xml" Id="R65e2713fc92741eb" /><Relationship Type="http://schemas.openxmlformats.org/officeDocument/2006/relationships/slide" Target="/ppt/slides/slide4.xml" Id="R31ccb74e96e0456a" /><Relationship Type="http://schemas.openxmlformats.org/officeDocument/2006/relationships/slide" Target="/ppt/slides/slide5.xml" Id="R72528213979a44c4" /><Relationship Type="http://schemas.openxmlformats.org/officeDocument/2006/relationships/slide" Target="/ppt/slides/slide6.xml" Id="R8e52fbe65082452f" /><Relationship Type="http://schemas.openxmlformats.org/officeDocument/2006/relationships/slide" Target="/ppt/slides/slide7.xml" Id="R8ce174983dcc4f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943ab069a443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851e365c04f82" /><Relationship Type="http://schemas.openxmlformats.org/officeDocument/2006/relationships/theme" Target="/ppt/slideMasters/theme/theme1.xml" Id="R03e537939a7743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e851e365c04f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a5dc8f8f348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1891361304a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cad13d37141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4d2b5c40e4d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c756fa6bd44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48df56c0e48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960861ea346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HAUGEN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HAUGEN AS ble etablert [år] og holder til i Lom.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56 513 448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1 888 309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1 904 070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11 623 882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15 726 311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TRINE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Stupulvegen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2686 Lom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21 10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kiwilom@ngbutikk.net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980 378 233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HAUGEN AS</a:t>
            </a:r>
          </a:p>
        </p:txBody>
      </p:sp>
    </p:spTree>
  </p:cSld>
  <p:clrMapOvr>
    <a:masterClrMapping xmlns:a="http://schemas.openxmlformats.org/drawingml/2006/main"/>
  </p:clrMapOvr>
</p:sld>
</file>