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213c6af7a445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4de24a0d414376"/>
  </p:sldMasterIdLst>
  <p:sldIdLst>
    <p:sldId xmlns:r="http://schemas.openxmlformats.org/officeDocument/2006/relationships" id="256" r:id="R05a2274ae52f499b"/>
    <p:sldId xmlns:r="http://schemas.openxmlformats.org/officeDocument/2006/relationships" id="257" r:id="Rcb207ce4e3804f33"/>
    <p:sldId xmlns:r="http://schemas.openxmlformats.org/officeDocument/2006/relationships" id="258" r:id="R69d3c7e4875140b0"/>
    <p:sldId xmlns:r="http://schemas.openxmlformats.org/officeDocument/2006/relationships" id="259" r:id="R4107bf0d6bc94e4c"/>
    <p:sldId xmlns:r="http://schemas.openxmlformats.org/officeDocument/2006/relationships" id="260" r:id="Rb971322795c849a3"/>
    <p:sldId xmlns:r="http://schemas.openxmlformats.org/officeDocument/2006/relationships" id="261" r:id="Re6252d774a3e44d1"/>
    <p:sldId xmlns:r="http://schemas.openxmlformats.org/officeDocument/2006/relationships" id="262" r:id="Rd6fce5b5f05443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4de24a0d414376" /><Relationship Type="http://schemas.openxmlformats.org/officeDocument/2006/relationships/slide" Target="/ppt/slides/slide1.xml" Id="R05a2274ae52f499b" /><Relationship Type="http://schemas.openxmlformats.org/officeDocument/2006/relationships/slide" Target="/ppt/slides/slide2.xml" Id="Rcb207ce4e3804f33" /><Relationship Type="http://schemas.openxmlformats.org/officeDocument/2006/relationships/slide" Target="/ppt/slides/slide3.xml" Id="R69d3c7e4875140b0" /><Relationship Type="http://schemas.openxmlformats.org/officeDocument/2006/relationships/slide" Target="/ppt/slides/slide4.xml" Id="R4107bf0d6bc94e4c" /><Relationship Type="http://schemas.openxmlformats.org/officeDocument/2006/relationships/slide" Target="/ppt/slides/slide5.xml" Id="Rb971322795c849a3" /><Relationship Type="http://schemas.openxmlformats.org/officeDocument/2006/relationships/slide" Target="/ppt/slides/slide6.xml" Id="Re6252d774a3e44d1" /><Relationship Type="http://schemas.openxmlformats.org/officeDocument/2006/relationships/slide" Target="/ppt/slides/slide7.xml" Id="Rd6fce5b5f05443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487d1bd2154f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3d4fc3f24e4a75" /><Relationship Type="http://schemas.openxmlformats.org/officeDocument/2006/relationships/theme" Target="/ppt/slideMasters/theme/theme1.xml" Id="Rd82d54a4381442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3d4fc3f24e4a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199ac119043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e55eff9e4642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be47e8e8a48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d170a885c744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8c4b03cf1640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e2be791584c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a664d72724b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HERSLETH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HERSLETH HOLDING AS ble etablert [år] og holder til i Sperrebotn.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1 886 603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588 315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1 030 236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39 153 100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40 396 461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 HERSLETH HOLDING AS  –  47,4 %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HERTO HOLDING AS  –  47,4 %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 LOVISE GUREN HERSLETH  –  5,1 %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Våkveien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1591 Sperrebotn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980 379 639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HERSLETH HOLDING AS</a:t>
            </a:r>
          </a:p>
        </p:txBody>
      </p:sp>
    </p:spTree>
  </p:cSld>
  <p:clrMapOvr>
    <a:masterClrMapping xmlns:a="http://schemas.openxmlformats.org/drawingml/2006/main"/>
  </p:clrMapOvr>
</p:sld>
</file>