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c66e41e36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6a29a6f9c46c9"/>
  </p:sldMasterIdLst>
  <p:sldIdLst>
    <p:sldId xmlns:r="http://schemas.openxmlformats.org/officeDocument/2006/relationships" id="256" r:id="Re1db800ca74e401e"/>
    <p:sldId xmlns:r="http://schemas.openxmlformats.org/officeDocument/2006/relationships" id="257" r:id="R16bb3b7e1af2427c"/>
    <p:sldId xmlns:r="http://schemas.openxmlformats.org/officeDocument/2006/relationships" id="258" r:id="Rda304020dbdc4be6"/>
    <p:sldId xmlns:r="http://schemas.openxmlformats.org/officeDocument/2006/relationships" id="259" r:id="R2a4794f178ce4c3b"/>
    <p:sldId xmlns:r="http://schemas.openxmlformats.org/officeDocument/2006/relationships" id="260" r:id="Rf6220546c78c4525"/>
    <p:sldId xmlns:r="http://schemas.openxmlformats.org/officeDocument/2006/relationships" id="261" r:id="R299af3b333ae43cd"/>
    <p:sldId xmlns:r="http://schemas.openxmlformats.org/officeDocument/2006/relationships" id="262" r:id="Rd962c3496264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6a29a6f9c46c9" /><Relationship Type="http://schemas.openxmlformats.org/officeDocument/2006/relationships/slide" Target="/ppt/slides/slide1.xml" Id="Re1db800ca74e401e" /><Relationship Type="http://schemas.openxmlformats.org/officeDocument/2006/relationships/slide" Target="/ppt/slides/slide2.xml" Id="R16bb3b7e1af2427c" /><Relationship Type="http://schemas.openxmlformats.org/officeDocument/2006/relationships/slide" Target="/ppt/slides/slide3.xml" Id="Rda304020dbdc4be6" /><Relationship Type="http://schemas.openxmlformats.org/officeDocument/2006/relationships/slide" Target="/ppt/slides/slide4.xml" Id="R2a4794f178ce4c3b" /><Relationship Type="http://schemas.openxmlformats.org/officeDocument/2006/relationships/slide" Target="/ppt/slides/slide5.xml" Id="Rf6220546c78c4525" /><Relationship Type="http://schemas.openxmlformats.org/officeDocument/2006/relationships/slide" Target="/ppt/slides/slide6.xml" Id="R299af3b333ae43cd" /><Relationship Type="http://schemas.openxmlformats.org/officeDocument/2006/relationships/slide" Target="/ppt/slides/slide7.xml" Id="Rd962c3496264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c2e083f15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d304819f54613" /><Relationship Type="http://schemas.openxmlformats.org/officeDocument/2006/relationships/theme" Target="/ppt/slideMasters/theme/theme1.xml" Id="Rf08ac43802a2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d304819f5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956db656a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583dc5a94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5db6bfe08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f22040e1c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ca5c40e0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2ab53a147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c3dc754c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BOLIGGASS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BOLIGGASS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11 166 543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24 892 301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EKREN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980 386 767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