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881d429bb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6d93432004462"/>
  </p:sldMasterIdLst>
  <p:sldIdLst>
    <p:sldId xmlns:r="http://schemas.openxmlformats.org/officeDocument/2006/relationships" id="256" r:id="R3ec27f2a95954e95"/>
    <p:sldId xmlns:r="http://schemas.openxmlformats.org/officeDocument/2006/relationships" id="257" r:id="R62a13b9d94894930"/>
    <p:sldId xmlns:r="http://schemas.openxmlformats.org/officeDocument/2006/relationships" id="258" r:id="R3968dbdebf114adb"/>
    <p:sldId xmlns:r="http://schemas.openxmlformats.org/officeDocument/2006/relationships" id="259" r:id="R27ac2a1df7ef4465"/>
    <p:sldId xmlns:r="http://schemas.openxmlformats.org/officeDocument/2006/relationships" id="260" r:id="Rbea3e6ee970f4b8e"/>
    <p:sldId xmlns:r="http://schemas.openxmlformats.org/officeDocument/2006/relationships" id="261" r:id="R3f51c1a00dd04523"/>
    <p:sldId xmlns:r="http://schemas.openxmlformats.org/officeDocument/2006/relationships" id="262" r:id="R62dc68b0ef2d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6d93432004462" /><Relationship Type="http://schemas.openxmlformats.org/officeDocument/2006/relationships/slide" Target="/ppt/slides/slide1.xml" Id="R3ec27f2a95954e95" /><Relationship Type="http://schemas.openxmlformats.org/officeDocument/2006/relationships/slide" Target="/ppt/slides/slide2.xml" Id="R62a13b9d94894930" /><Relationship Type="http://schemas.openxmlformats.org/officeDocument/2006/relationships/slide" Target="/ppt/slides/slide3.xml" Id="R3968dbdebf114adb" /><Relationship Type="http://schemas.openxmlformats.org/officeDocument/2006/relationships/slide" Target="/ppt/slides/slide4.xml" Id="R27ac2a1df7ef4465" /><Relationship Type="http://schemas.openxmlformats.org/officeDocument/2006/relationships/slide" Target="/ppt/slides/slide5.xml" Id="Rbea3e6ee970f4b8e" /><Relationship Type="http://schemas.openxmlformats.org/officeDocument/2006/relationships/slide" Target="/ppt/slides/slide6.xml" Id="R3f51c1a00dd04523" /><Relationship Type="http://schemas.openxmlformats.org/officeDocument/2006/relationships/slide" Target="/ppt/slides/slide7.xml" Id="R62dc68b0ef2d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2b8187ecb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6c2eaa024a6e" /><Relationship Type="http://schemas.openxmlformats.org/officeDocument/2006/relationships/theme" Target="/ppt/slideMasters/theme/theme1.xml" Id="R8fa7d92a2995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b6c2eaa02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c5fb4a3b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ff8839376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76c5e06d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788b42821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f491d51e8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c5a7c64ad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116feff46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AGASØSTER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