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68306d6b8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10074e2de43c1"/>
  </p:sldMasterIdLst>
  <p:sldIdLst>
    <p:sldId xmlns:r="http://schemas.openxmlformats.org/officeDocument/2006/relationships" id="256" r:id="R839d335d69b64191"/>
    <p:sldId xmlns:r="http://schemas.openxmlformats.org/officeDocument/2006/relationships" id="257" r:id="R1624270d978b4c61"/>
    <p:sldId xmlns:r="http://schemas.openxmlformats.org/officeDocument/2006/relationships" id="258" r:id="R5a81377ef19b4324"/>
    <p:sldId xmlns:r="http://schemas.openxmlformats.org/officeDocument/2006/relationships" id="259" r:id="Rd31454ed420345bf"/>
    <p:sldId xmlns:r="http://schemas.openxmlformats.org/officeDocument/2006/relationships" id="260" r:id="Rd9962a85a97443df"/>
    <p:sldId xmlns:r="http://schemas.openxmlformats.org/officeDocument/2006/relationships" id="261" r:id="R00f95efc08414955"/>
    <p:sldId xmlns:r="http://schemas.openxmlformats.org/officeDocument/2006/relationships" id="262" r:id="Rb4362059ca83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10074e2de43c1" /><Relationship Type="http://schemas.openxmlformats.org/officeDocument/2006/relationships/slide" Target="/ppt/slides/slide1.xml" Id="R839d335d69b64191" /><Relationship Type="http://schemas.openxmlformats.org/officeDocument/2006/relationships/slide" Target="/ppt/slides/slide2.xml" Id="R1624270d978b4c61" /><Relationship Type="http://schemas.openxmlformats.org/officeDocument/2006/relationships/slide" Target="/ppt/slides/slide3.xml" Id="R5a81377ef19b4324" /><Relationship Type="http://schemas.openxmlformats.org/officeDocument/2006/relationships/slide" Target="/ppt/slides/slide4.xml" Id="Rd31454ed420345bf" /><Relationship Type="http://schemas.openxmlformats.org/officeDocument/2006/relationships/slide" Target="/ppt/slides/slide5.xml" Id="Rd9962a85a97443df" /><Relationship Type="http://schemas.openxmlformats.org/officeDocument/2006/relationships/slide" Target="/ppt/slides/slide6.xml" Id="R00f95efc08414955" /><Relationship Type="http://schemas.openxmlformats.org/officeDocument/2006/relationships/slide" Target="/ppt/slides/slide7.xml" Id="Rb4362059ca83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bf0ce3644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675a5b074933" /><Relationship Type="http://schemas.openxmlformats.org/officeDocument/2006/relationships/theme" Target="/ppt/slideMasters/theme/theme1.xml" Id="R76822e4b55d6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f675a5b07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da7a05a7f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60739648f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681854d8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6314a1604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fd824acc9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96177c19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d4c2cfb22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KORSMOGRILLEN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KORSMOGRILLEN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1 464 584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HEIMDAL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96 11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980 407 594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