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1770311f7045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f2b643ae042fe"/>
  </p:sldMasterIdLst>
  <p:sldIdLst>
    <p:sldId xmlns:r="http://schemas.openxmlformats.org/officeDocument/2006/relationships" id="256" r:id="R9823659dad8d4811"/>
    <p:sldId xmlns:r="http://schemas.openxmlformats.org/officeDocument/2006/relationships" id="257" r:id="R4ed2a20d3ac54813"/>
    <p:sldId xmlns:r="http://schemas.openxmlformats.org/officeDocument/2006/relationships" id="258" r:id="R3387b39720554948"/>
    <p:sldId xmlns:r="http://schemas.openxmlformats.org/officeDocument/2006/relationships" id="259" r:id="Ra9463d607eec4954"/>
    <p:sldId xmlns:r="http://schemas.openxmlformats.org/officeDocument/2006/relationships" id="260" r:id="R2e03d99f81d84dcb"/>
    <p:sldId xmlns:r="http://schemas.openxmlformats.org/officeDocument/2006/relationships" id="261" r:id="R6066211a810d4a87"/>
    <p:sldId xmlns:r="http://schemas.openxmlformats.org/officeDocument/2006/relationships" id="262" r:id="Re3de9ba76f1b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f2b643ae042fe" /><Relationship Type="http://schemas.openxmlformats.org/officeDocument/2006/relationships/slide" Target="/ppt/slides/slide1.xml" Id="R9823659dad8d4811" /><Relationship Type="http://schemas.openxmlformats.org/officeDocument/2006/relationships/slide" Target="/ppt/slides/slide2.xml" Id="R4ed2a20d3ac54813" /><Relationship Type="http://schemas.openxmlformats.org/officeDocument/2006/relationships/slide" Target="/ppt/slides/slide3.xml" Id="R3387b39720554948" /><Relationship Type="http://schemas.openxmlformats.org/officeDocument/2006/relationships/slide" Target="/ppt/slides/slide4.xml" Id="Ra9463d607eec4954" /><Relationship Type="http://schemas.openxmlformats.org/officeDocument/2006/relationships/slide" Target="/ppt/slides/slide5.xml" Id="R2e03d99f81d84dcb" /><Relationship Type="http://schemas.openxmlformats.org/officeDocument/2006/relationships/slide" Target="/ppt/slides/slide6.xml" Id="R6066211a810d4a87" /><Relationship Type="http://schemas.openxmlformats.org/officeDocument/2006/relationships/slide" Target="/ppt/slides/slide7.xml" Id="Re3de9ba76f1b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80f09634f4f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e6bc3011d4bea" /><Relationship Type="http://schemas.openxmlformats.org/officeDocument/2006/relationships/theme" Target="/ppt/slideMasters/theme/theme1.xml" Id="Rd348872d1cdc4c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ee6bc3011d4b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9142463d348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cdacaf7394c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2963b941242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262116a4548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b27f3834a4d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3090c5c7048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8041be36d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REX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6 722 406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63 420 052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63 644 505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71A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980 409 457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