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1a05f844a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b49d1841b41c5"/>
  </p:sldMasterIdLst>
  <p:sldIdLst>
    <p:sldId xmlns:r="http://schemas.openxmlformats.org/officeDocument/2006/relationships" id="256" r:id="R7f265432754443ca"/>
    <p:sldId xmlns:r="http://schemas.openxmlformats.org/officeDocument/2006/relationships" id="257" r:id="R527bbe64cd8f48d9"/>
    <p:sldId xmlns:r="http://schemas.openxmlformats.org/officeDocument/2006/relationships" id="258" r:id="R264583c954bc4733"/>
    <p:sldId xmlns:r="http://schemas.openxmlformats.org/officeDocument/2006/relationships" id="259" r:id="R286a2a0b45f14335"/>
    <p:sldId xmlns:r="http://schemas.openxmlformats.org/officeDocument/2006/relationships" id="260" r:id="Rc149814588594c31"/>
    <p:sldId xmlns:r="http://schemas.openxmlformats.org/officeDocument/2006/relationships" id="261" r:id="Rda504832387549fd"/>
    <p:sldId xmlns:r="http://schemas.openxmlformats.org/officeDocument/2006/relationships" id="262" r:id="R35635cf69c6742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b49d1841b41c5" /><Relationship Type="http://schemas.openxmlformats.org/officeDocument/2006/relationships/slide" Target="/ppt/slides/slide1.xml" Id="R7f265432754443ca" /><Relationship Type="http://schemas.openxmlformats.org/officeDocument/2006/relationships/slide" Target="/ppt/slides/slide2.xml" Id="R527bbe64cd8f48d9" /><Relationship Type="http://schemas.openxmlformats.org/officeDocument/2006/relationships/slide" Target="/ppt/slides/slide3.xml" Id="R264583c954bc4733" /><Relationship Type="http://schemas.openxmlformats.org/officeDocument/2006/relationships/slide" Target="/ppt/slides/slide4.xml" Id="R286a2a0b45f14335" /><Relationship Type="http://schemas.openxmlformats.org/officeDocument/2006/relationships/slide" Target="/ppt/slides/slide5.xml" Id="Rc149814588594c31" /><Relationship Type="http://schemas.openxmlformats.org/officeDocument/2006/relationships/slide" Target="/ppt/slides/slide6.xml" Id="Rda504832387549fd" /><Relationship Type="http://schemas.openxmlformats.org/officeDocument/2006/relationships/slide" Target="/ppt/slides/slide7.xml" Id="R35635cf69c6742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5b619e325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36a312b744717" /><Relationship Type="http://schemas.openxmlformats.org/officeDocument/2006/relationships/theme" Target="/ppt/slideMasters/theme/theme1.xml" Id="R4b1ad285b9ff4e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36a312b74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0293f62ee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d440b5ce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1d6050d5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11f839be48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cd9279db1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e757c7361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a5e6a8d0d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HOFT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