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dbe0894c134c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aab29f3b3e43da"/>
  </p:sldMasterIdLst>
  <p:sldIdLst>
    <p:sldId xmlns:r="http://schemas.openxmlformats.org/officeDocument/2006/relationships" id="256" r:id="Ra444d77a7a584502"/>
    <p:sldId xmlns:r="http://schemas.openxmlformats.org/officeDocument/2006/relationships" id="257" r:id="R001a63141eeb472b"/>
    <p:sldId xmlns:r="http://schemas.openxmlformats.org/officeDocument/2006/relationships" id="258" r:id="R17c720220d5c445e"/>
    <p:sldId xmlns:r="http://schemas.openxmlformats.org/officeDocument/2006/relationships" id="259" r:id="R515eb3e9b129476e"/>
    <p:sldId xmlns:r="http://schemas.openxmlformats.org/officeDocument/2006/relationships" id="260" r:id="Rb56ea661fb884c8a"/>
    <p:sldId xmlns:r="http://schemas.openxmlformats.org/officeDocument/2006/relationships" id="261" r:id="R2248eccc786d4c96"/>
    <p:sldId xmlns:r="http://schemas.openxmlformats.org/officeDocument/2006/relationships" id="262" r:id="R0deb111298054d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aab29f3b3e43da" /><Relationship Type="http://schemas.openxmlformats.org/officeDocument/2006/relationships/slide" Target="/ppt/slides/slide1.xml" Id="Ra444d77a7a584502" /><Relationship Type="http://schemas.openxmlformats.org/officeDocument/2006/relationships/slide" Target="/ppt/slides/slide2.xml" Id="R001a63141eeb472b" /><Relationship Type="http://schemas.openxmlformats.org/officeDocument/2006/relationships/slide" Target="/ppt/slides/slide3.xml" Id="R17c720220d5c445e" /><Relationship Type="http://schemas.openxmlformats.org/officeDocument/2006/relationships/slide" Target="/ppt/slides/slide4.xml" Id="R515eb3e9b129476e" /><Relationship Type="http://schemas.openxmlformats.org/officeDocument/2006/relationships/slide" Target="/ppt/slides/slide5.xml" Id="Rb56ea661fb884c8a" /><Relationship Type="http://schemas.openxmlformats.org/officeDocument/2006/relationships/slide" Target="/ppt/slides/slide6.xml" Id="R2248eccc786d4c96" /><Relationship Type="http://schemas.openxmlformats.org/officeDocument/2006/relationships/slide" Target="/ppt/slides/slide7.xml" Id="R0deb111298054d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8b5f8abc1344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92503723241e5" /><Relationship Type="http://schemas.openxmlformats.org/officeDocument/2006/relationships/theme" Target="/ppt/slideMasters/theme/theme1.xml" Id="R5eff9e604ebf47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892503723241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1058a6dd342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7707906dd4b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885d6622e4b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df2d1e9c34a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8d6ac9f5640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28660f6f546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8e5d934a548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ANNE JOHANSEN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ANNE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JOHANSEN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ANNE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ANNE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ANNE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2 432 747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202 508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1 139 107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ANNE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ANNE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Eventyrveien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70 10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980 428 958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ANNE JOHANSEN AS</a:t>
            </a:r>
          </a:p>
        </p:txBody>
      </p:sp>
    </p:spTree>
  </p:cSld>
  <p:clrMapOvr>
    <a:masterClrMapping xmlns:a="http://schemas.openxmlformats.org/drawingml/2006/main"/>
  </p:clrMapOvr>
</p:sld>
</file>