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038e2d4e5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8319d762b49c2"/>
  </p:sldMasterIdLst>
  <p:sldIdLst>
    <p:sldId xmlns:r="http://schemas.openxmlformats.org/officeDocument/2006/relationships" id="256" r:id="R3f80943e554d4c9d"/>
    <p:sldId xmlns:r="http://schemas.openxmlformats.org/officeDocument/2006/relationships" id="257" r:id="R1801d71148a8467d"/>
    <p:sldId xmlns:r="http://schemas.openxmlformats.org/officeDocument/2006/relationships" id="258" r:id="Ra76e4893821847ce"/>
    <p:sldId xmlns:r="http://schemas.openxmlformats.org/officeDocument/2006/relationships" id="259" r:id="Ra44b2ce80b08486f"/>
    <p:sldId xmlns:r="http://schemas.openxmlformats.org/officeDocument/2006/relationships" id="260" r:id="Rf77c628fc58842a6"/>
    <p:sldId xmlns:r="http://schemas.openxmlformats.org/officeDocument/2006/relationships" id="261" r:id="R5f3979789733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8319d762b49c2" /><Relationship Type="http://schemas.openxmlformats.org/officeDocument/2006/relationships/slide" Target="/ppt/slides/slide1.xml" Id="R3f80943e554d4c9d" /><Relationship Type="http://schemas.openxmlformats.org/officeDocument/2006/relationships/slide" Target="/ppt/slides/slide2.xml" Id="R1801d71148a8467d" /><Relationship Type="http://schemas.openxmlformats.org/officeDocument/2006/relationships/slide" Target="/ppt/slides/slide3.xml" Id="Ra76e4893821847ce" /><Relationship Type="http://schemas.openxmlformats.org/officeDocument/2006/relationships/slide" Target="/ppt/slides/slide4.xml" Id="Ra44b2ce80b08486f" /><Relationship Type="http://schemas.openxmlformats.org/officeDocument/2006/relationships/slide" Target="/ppt/slides/slide5.xml" Id="Rf77c628fc58842a6" /><Relationship Type="http://schemas.openxmlformats.org/officeDocument/2006/relationships/slide" Target="/ppt/slides/slide6.xml" Id="R5f3979789733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36da204f0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f3bcd58644fac" /><Relationship Type="http://schemas.openxmlformats.org/officeDocument/2006/relationships/theme" Target="/ppt/slideMasters/theme/theme1.xml" Id="R699439b3471d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f3bcd5864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f282dcae8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9190ab21f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b3988585a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80e6acc14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fa565bf0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4d6dc190a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FOSSNES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FOSSNES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