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f3d70a1bd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cd7d87d2c4a4d"/>
  </p:sldMasterIdLst>
  <p:sldIdLst>
    <p:sldId xmlns:r="http://schemas.openxmlformats.org/officeDocument/2006/relationships" id="256" r:id="Ra1a83f589f444dcd"/>
    <p:sldId xmlns:r="http://schemas.openxmlformats.org/officeDocument/2006/relationships" id="257" r:id="R876b54e8266d4b6f"/>
    <p:sldId xmlns:r="http://schemas.openxmlformats.org/officeDocument/2006/relationships" id="258" r:id="R01bedd88b28147d1"/>
    <p:sldId xmlns:r="http://schemas.openxmlformats.org/officeDocument/2006/relationships" id="259" r:id="R4ee001895e174418"/>
    <p:sldId xmlns:r="http://schemas.openxmlformats.org/officeDocument/2006/relationships" id="260" r:id="Rd7924738c47e4666"/>
    <p:sldId xmlns:r="http://schemas.openxmlformats.org/officeDocument/2006/relationships" id="261" r:id="R32174f72120f4355"/>
    <p:sldId xmlns:r="http://schemas.openxmlformats.org/officeDocument/2006/relationships" id="262" r:id="R2b4fa5173ed1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cd7d87d2c4a4d" /><Relationship Type="http://schemas.openxmlformats.org/officeDocument/2006/relationships/slide" Target="/ppt/slides/slide1.xml" Id="Ra1a83f589f444dcd" /><Relationship Type="http://schemas.openxmlformats.org/officeDocument/2006/relationships/slide" Target="/ppt/slides/slide2.xml" Id="R876b54e8266d4b6f" /><Relationship Type="http://schemas.openxmlformats.org/officeDocument/2006/relationships/slide" Target="/ppt/slides/slide3.xml" Id="R01bedd88b28147d1" /><Relationship Type="http://schemas.openxmlformats.org/officeDocument/2006/relationships/slide" Target="/ppt/slides/slide4.xml" Id="R4ee001895e174418" /><Relationship Type="http://schemas.openxmlformats.org/officeDocument/2006/relationships/slide" Target="/ppt/slides/slide5.xml" Id="Rd7924738c47e4666" /><Relationship Type="http://schemas.openxmlformats.org/officeDocument/2006/relationships/slide" Target="/ppt/slides/slide6.xml" Id="R32174f72120f4355" /><Relationship Type="http://schemas.openxmlformats.org/officeDocument/2006/relationships/slide" Target="/ppt/slides/slide7.xml" Id="R2b4fa5173ed1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e9705485d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8de6bab74c79" /><Relationship Type="http://schemas.openxmlformats.org/officeDocument/2006/relationships/theme" Target="/ppt/slideMasters/theme/theme1.xml" Id="Ra3c1919730dc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78de6bab7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0f2fa907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b764a5a7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e3d399ff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d1540d7a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0384cc43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87737310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66641725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TARALDSEN BENUM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HALLVARD TARALDSEN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