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d70810bba04e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de776210f441c7"/>
  </p:sldMasterIdLst>
  <p:sldIdLst>
    <p:sldId xmlns:r="http://schemas.openxmlformats.org/officeDocument/2006/relationships" id="256" r:id="Rbf99113e7d8a4f4f"/>
    <p:sldId xmlns:r="http://schemas.openxmlformats.org/officeDocument/2006/relationships" id="257" r:id="R22d6ee4613784888"/>
    <p:sldId xmlns:r="http://schemas.openxmlformats.org/officeDocument/2006/relationships" id="258" r:id="R037a24429a274f2f"/>
    <p:sldId xmlns:r="http://schemas.openxmlformats.org/officeDocument/2006/relationships" id="259" r:id="Rec182fac3b3b48dc"/>
    <p:sldId xmlns:r="http://schemas.openxmlformats.org/officeDocument/2006/relationships" id="260" r:id="Rdc0f90dbdd27490c"/>
    <p:sldId xmlns:r="http://schemas.openxmlformats.org/officeDocument/2006/relationships" id="261" r:id="Rbe18490249cb4d27"/>
    <p:sldId xmlns:r="http://schemas.openxmlformats.org/officeDocument/2006/relationships" id="262" r:id="R96f7ef19e3c543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e776210f441c7" /><Relationship Type="http://schemas.openxmlformats.org/officeDocument/2006/relationships/slide" Target="/ppt/slides/slide1.xml" Id="Rbf99113e7d8a4f4f" /><Relationship Type="http://schemas.openxmlformats.org/officeDocument/2006/relationships/slide" Target="/ppt/slides/slide2.xml" Id="R22d6ee4613784888" /><Relationship Type="http://schemas.openxmlformats.org/officeDocument/2006/relationships/slide" Target="/ppt/slides/slide3.xml" Id="R037a24429a274f2f" /><Relationship Type="http://schemas.openxmlformats.org/officeDocument/2006/relationships/slide" Target="/ppt/slides/slide4.xml" Id="Rec182fac3b3b48dc" /><Relationship Type="http://schemas.openxmlformats.org/officeDocument/2006/relationships/slide" Target="/ppt/slides/slide5.xml" Id="Rdc0f90dbdd27490c" /><Relationship Type="http://schemas.openxmlformats.org/officeDocument/2006/relationships/slide" Target="/ppt/slides/slide6.xml" Id="Rbe18490249cb4d27" /><Relationship Type="http://schemas.openxmlformats.org/officeDocument/2006/relationships/slide" Target="/ppt/slides/slide7.xml" Id="R96f7ef19e3c543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1592914e641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d95af48fe445c" /><Relationship Type="http://schemas.openxmlformats.org/officeDocument/2006/relationships/theme" Target="/ppt/slideMasters/theme/theme1.xml" Id="R0401c798e9ef46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ad95af48fe44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3d6fa84f548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fe4d7754648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e1d13f84544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a523f37064b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f6a0be6804d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26db2f7af43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d90641c0f46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REGNSKAP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9 021 176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658 991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586 810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432 166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2 429 694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KJETIL BERNTSEN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106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84 85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trond@tbregnskap.no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980 463 230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REGNSKAP AS</a:t>
            </a:r>
          </a:p>
        </p:txBody>
      </p:sp>
    </p:spTree>
  </p:cSld>
  <p:clrMapOvr>
    <a:masterClrMapping xmlns:a="http://schemas.openxmlformats.org/drawingml/2006/main"/>
  </p:clrMapOvr>
</p:sld>
</file>